
<file path=[Content_Types].xml><?xml version="1.0" encoding="utf-8"?>
<Types xmlns="http://schemas.openxmlformats.org/package/2006/content-types">
  <Override PartName="/ppt/slides/slide6.xml" ContentType="application/vnd.openxmlformats-officedocument.presentationml.slide+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ustom.xml" ContentType="application/vnd.openxmlformats-officedocument.custom-properties+xml"/>
  <Override PartName="/ppt/commentAuthors.xml" ContentType="application/vnd.openxmlformats-officedocument.presentationml.commentAuthors+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Default Extension="jpeg" ContentType="image/jpeg"/>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4" r:id="rId1"/>
  </p:sldMasterIdLst>
  <p:notesMasterIdLst>
    <p:notesMasterId r:id="rId23"/>
  </p:notesMasterIdLst>
  <p:handoutMasterIdLst>
    <p:handoutMasterId r:id="rId24"/>
  </p:handoutMasterIdLst>
  <p:sldIdLst>
    <p:sldId id="321" r:id="rId2"/>
    <p:sldId id="620" r:id="rId3"/>
    <p:sldId id="525" r:id="rId4"/>
    <p:sldId id="604" r:id="rId5"/>
    <p:sldId id="605" r:id="rId6"/>
    <p:sldId id="612" r:id="rId7"/>
    <p:sldId id="606" r:id="rId8"/>
    <p:sldId id="613" r:id="rId9"/>
    <p:sldId id="607" r:id="rId10"/>
    <p:sldId id="608" r:id="rId11"/>
    <p:sldId id="629" r:id="rId12"/>
    <p:sldId id="614" r:id="rId13"/>
    <p:sldId id="615" r:id="rId14"/>
    <p:sldId id="609" r:id="rId15"/>
    <p:sldId id="616" r:id="rId16"/>
    <p:sldId id="617" r:id="rId17"/>
    <p:sldId id="618" r:id="rId18"/>
    <p:sldId id="619" r:id="rId19"/>
    <p:sldId id="621" r:id="rId20"/>
    <p:sldId id="626" r:id="rId21"/>
    <p:sldId id="625" r:id="rId22"/>
  </p:sldIdLst>
  <p:sldSz cx="9906000" cy="6858000" type="A4"/>
  <p:notesSz cx="6799263" cy="9929813"/>
  <p:defaultTextStyle>
    <a:defPPr>
      <a:defRPr lang="zh-CN"/>
    </a:defPPr>
    <a:lvl1pPr algn="l" rtl="0" eaLnBrk="0" fontAlgn="base" hangingPunct="0">
      <a:spcBef>
        <a:spcPct val="0"/>
      </a:spcBef>
      <a:spcAft>
        <a:spcPct val="0"/>
      </a:spcAft>
      <a:defRPr kern="1200">
        <a:solidFill>
          <a:schemeClr val="tx1"/>
        </a:solidFill>
        <a:latin typeface="Arial" pitchFamily="34" charset="0"/>
        <a:ea typeface="ＭＳ Ｐゴシック" pitchFamily="50" charset="-128"/>
        <a:cs typeface="+mn-cs"/>
      </a:defRPr>
    </a:lvl1pPr>
    <a:lvl2pPr marL="457200" algn="l" rtl="0" eaLnBrk="0" fontAlgn="base" hangingPunct="0">
      <a:spcBef>
        <a:spcPct val="0"/>
      </a:spcBef>
      <a:spcAft>
        <a:spcPct val="0"/>
      </a:spcAft>
      <a:defRPr kern="1200">
        <a:solidFill>
          <a:schemeClr val="tx1"/>
        </a:solidFill>
        <a:latin typeface="Arial" pitchFamily="34" charset="0"/>
        <a:ea typeface="ＭＳ Ｐゴシック" pitchFamily="50" charset="-128"/>
        <a:cs typeface="+mn-cs"/>
      </a:defRPr>
    </a:lvl2pPr>
    <a:lvl3pPr marL="914400" algn="l" rtl="0" eaLnBrk="0" fontAlgn="base" hangingPunct="0">
      <a:spcBef>
        <a:spcPct val="0"/>
      </a:spcBef>
      <a:spcAft>
        <a:spcPct val="0"/>
      </a:spcAft>
      <a:defRPr kern="1200">
        <a:solidFill>
          <a:schemeClr val="tx1"/>
        </a:solidFill>
        <a:latin typeface="Arial" pitchFamily="34" charset="0"/>
        <a:ea typeface="ＭＳ Ｐゴシック" pitchFamily="50" charset="-128"/>
        <a:cs typeface="+mn-cs"/>
      </a:defRPr>
    </a:lvl3pPr>
    <a:lvl4pPr marL="1371600" algn="l" rtl="0" eaLnBrk="0" fontAlgn="base" hangingPunct="0">
      <a:spcBef>
        <a:spcPct val="0"/>
      </a:spcBef>
      <a:spcAft>
        <a:spcPct val="0"/>
      </a:spcAft>
      <a:defRPr kern="1200">
        <a:solidFill>
          <a:schemeClr val="tx1"/>
        </a:solidFill>
        <a:latin typeface="Arial" pitchFamily="34" charset="0"/>
        <a:ea typeface="ＭＳ Ｐゴシック" pitchFamily="50" charset="-128"/>
        <a:cs typeface="+mn-cs"/>
      </a:defRPr>
    </a:lvl4pPr>
    <a:lvl5pPr marL="1828800" algn="l" rtl="0" eaLnBrk="0" fontAlgn="base" hangingPunct="0">
      <a:spcBef>
        <a:spcPct val="0"/>
      </a:spcBef>
      <a:spcAft>
        <a:spcPct val="0"/>
      </a:spcAft>
      <a:defRPr kern="1200">
        <a:solidFill>
          <a:schemeClr val="tx1"/>
        </a:solidFill>
        <a:latin typeface="Arial" pitchFamily="34" charset="0"/>
        <a:ea typeface="ＭＳ Ｐゴシック" pitchFamily="50" charset="-128"/>
        <a:cs typeface="+mn-cs"/>
      </a:defRPr>
    </a:lvl5pPr>
    <a:lvl6pPr marL="2286000" algn="l" defTabSz="914400" rtl="0" eaLnBrk="1" latinLnBrk="0" hangingPunct="1">
      <a:defRPr kern="1200">
        <a:solidFill>
          <a:schemeClr val="tx1"/>
        </a:solidFill>
        <a:latin typeface="Arial" pitchFamily="34" charset="0"/>
        <a:ea typeface="ＭＳ Ｐゴシック" pitchFamily="50" charset="-128"/>
        <a:cs typeface="+mn-cs"/>
      </a:defRPr>
    </a:lvl6pPr>
    <a:lvl7pPr marL="2743200" algn="l" defTabSz="914400" rtl="0" eaLnBrk="1" latinLnBrk="0" hangingPunct="1">
      <a:defRPr kern="1200">
        <a:solidFill>
          <a:schemeClr val="tx1"/>
        </a:solidFill>
        <a:latin typeface="Arial" pitchFamily="34" charset="0"/>
        <a:ea typeface="ＭＳ Ｐゴシック" pitchFamily="50" charset="-128"/>
        <a:cs typeface="+mn-cs"/>
      </a:defRPr>
    </a:lvl7pPr>
    <a:lvl8pPr marL="3200400" algn="l" defTabSz="914400" rtl="0" eaLnBrk="1" latinLnBrk="0" hangingPunct="1">
      <a:defRPr kern="1200">
        <a:solidFill>
          <a:schemeClr val="tx1"/>
        </a:solidFill>
        <a:latin typeface="Arial" pitchFamily="34" charset="0"/>
        <a:ea typeface="ＭＳ Ｐゴシック" pitchFamily="50" charset="-128"/>
        <a:cs typeface="+mn-cs"/>
      </a:defRPr>
    </a:lvl8pPr>
    <a:lvl9pPr marL="3657600" algn="l" defTabSz="914400" rtl="0" eaLnBrk="1" latinLnBrk="0" hangingPunct="1">
      <a:defRPr kern="1200">
        <a:solidFill>
          <a:schemeClr val="tx1"/>
        </a:solidFill>
        <a:latin typeface="Arial" pitchFamily="34" charset="0"/>
        <a:ea typeface="ＭＳ Ｐゴシック" pitchFamily="50" charset="-128"/>
        <a:cs typeface="+mn-cs"/>
      </a:defRPr>
    </a:lvl9pPr>
  </p:defaultTextStyle>
  <p:extLst>
    <p:ext uri="{EFAFB233-063F-42B5-8137-9DF3F51BA10A}">
      <p15:sldGuideLst xmlns:p15="http://schemas.microsoft.com/office/powerpoint/2012/main" xmlns="">
        <p15:guide id="1" orient="horz" pos="2160">
          <p15:clr>
            <a:srgbClr val="A4A3A4"/>
          </p15:clr>
        </p15:guide>
        <p15:guide id="2" pos="261">
          <p15:clr>
            <a:srgbClr val="A4A3A4"/>
          </p15:clr>
        </p15:guide>
        <p15:guide id="3" pos="5979">
          <p15:clr>
            <a:srgbClr val="A4A3A4"/>
          </p15:clr>
        </p15:guide>
      </p15:sldGuideLst>
    </p:ext>
    <p:ext uri="{2D200454-40CA-4A62-9FC3-DE9A4176ACB9}">
      <p15:notesGuideLst xmlns:p15="http://schemas.microsoft.com/office/powerpoint/2012/main" xmlns="">
        <p15:guide id="1" orient="horz" pos="3127" userDrawn="1">
          <p15:clr>
            <a:srgbClr val="A4A3A4"/>
          </p15:clr>
        </p15:guide>
        <p15:guide id="2" pos="2142" userDrawn="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abiru" initials="a" lastIdx="1" clrIdx="0"/>
  <p:cmAuthor id="1" name="矢根大輔" initials="矢根大輔" lastIdx="0" clrIdx="1">
    <p:extLst>
      <p:ext uri="{19B8F6BF-5375-455C-9EA6-DF929625EA0E}">
        <p15:presenceInfo xmlns:p15="http://schemas.microsoft.com/office/powerpoint/2012/main" xmlns="" userId="22896aa572eca5c4"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CCCFDE"/>
    <a:srgbClr val="39A2F9"/>
    <a:srgbClr val="3EB1F8"/>
    <a:srgbClr val="FFFF99"/>
    <a:srgbClr val="71C9FF"/>
    <a:srgbClr val="7DCDFF"/>
    <a:srgbClr val="11A4FF"/>
    <a:srgbClr val="FF6600"/>
    <a:srgbClr val="FF5050"/>
    <a:srgbClr val="0C6FE6"/>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スタイルなし、表のグリッド線なし">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93296810-A885-4BE3-A3E7-6D5BEEA58F35}" styleName="中間スタイル 2 - アクセント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9DCAF9ED-07DC-4A11-8D7F-57B35C25682E}" styleName="中間スタイル 1 - アクセント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B301B821-A1FF-4177-AEE7-76D212191A09}" styleName="中間スタイル 1 - アクセント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21E4AEA4-8DFA-4A89-87EB-49C32662AFE0}" styleName="中間スタイル 2 - アクセント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3B4B98B0-60AC-42C2-AFA5-B58CD77FA1E5}" styleName="淡色スタイル 1 - アクセント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0076" autoAdjust="0"/>
    <p:restoredTop sz="91579" autoAdjust="0"/>
  </p:normalViewPr>
  <p:slideViewPr>
    <p:cSldViewPr>
      <p:cViewPr>
        <p:scale>
          <a:sx n="87" d="100"/>
          <a:sy n="87" d="100"/>
        </p:scale>
        <p:origin x="-888" y="456"/>
      </p:cViewPr>
      <p:guideLst>
        <p:guide orient="horz" pos="2160"/>
        <p:guide pos="261"/>
        <p:guide pos="5979"/>
      </p:guideLst>
    </p:cSldViewPr>
  </p:slideViewPr>
  <p:outlineViewPr>
    <p:cViewPr>
      <p:scale>
        <a:sx n="33" d="100"/>
        <a:sy n="33" d="100"/>
      </p:scale>
      <p:origin x="0" y="0"/>
    </p:cViewPr>
  </p:outlineViewPr>
  <p:notesTextViewPr>
    <p:cViewPr>
      <p:scale>
        <a:sx n="100" d="100"/>
        <a:sy n="100" d="100"/>
      </p:scale>
      <p:origin x="0" y="0"/>
    </p:cViewPr>
  </p:notesTextViewPr>
  <p:notesViewPr>
    <p:cSldViewPr>
      <p:cViewPr varScale="1">
        <p:scale>
          <a:sx n="61" d="100"/>
          <a:sy n="61" d="100"/>
        </p:scale>
        <p:origin x="-2304" y="-101"/>
      </p:cViewPr>
      <p:guideLst>
        <p:guide orient="horz" pos="3127"/>
        <p:guide pos="2142"/>
      </p:guideLst>
    </p:cSldViewPr>
  </p:notesViewPr>
  <p:gridSpacing cx="73761600" cy="737616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commentAuthors" Target="commentAuthor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 1"/>
          <p:cNvSpPr>
            <a:spLocks noGrp="1"/>
          </p:cNvSpPr>
          <p:nvPr>
            <p:ph type="hdr" sz="quarter"/>
          </p:nvPr>
        </p:nvSpPr>
        <p:spPr>
          <a:xfrm>
            <a:off x="1" y="0"/>
            <a:ext cx="2946027" cy="496891"/>
          </a:xfrm>
          <a:prstGeom prst="rect">
            <a:avLst/>
          </a:prstGeom>
        </p:spPr>
        <p:txBody>
          <a:bodyPr vert="horz" lIns="92135" tIns="46067" rIns="92135" bIns="46067" rtlCol="0"/>
          <a:lstStyle>
            <a:lvl1pPr algn="l">
              <a:defRPr sz="1200"/>
            </a:lvl1pPr>
          </a:lstStyle>
          <a:p>
            <a:endParaRPr kumimoji="1" lang="ja-JP" altLang="en-US"/>
          </a:p>
        </p:txBody>
      </p:sp>
      <p:sp>
        <p:nvSpPr>
          <p:cNvPr id="3" name="日付プレースホルダ 2"/>
          <p:cNvSpPr>
            <a:spLocks noGrp="1"/>
          </p:cNvSpPr>
          <p:nvPr>
            <p:ph type="dt" sz="quarter" idx="1"/>
          </p:nvPr>
        </p:nvSpPr>
        <p:spPr>
          <a:xfrm>
            <a:off x="3851635" y="0"/>
            <a:ext cx="2946027" cy="496891"/>
          </a:xfrm>
          <a:prstGeom prst="rect">
            <a:avLst/>
          </a:prstGeom>
        </p:spPr>
        <p:txBody>
          <a:bodyPr vert="horz" lIns="92135" tIns="46067" rIns="92135" bIns="46067" rtlCol="0"/>
          <a:lstStyle>
            <a:lvl1pPr algn="r">
              <a:defRPr sz="1200"/>
            </a:lvl1pPr>
          </a:lstStyle>
          <a:p>
            <a:fld id="{649103FF-3DDA-40FA-B969-D6E94EE1F106}" type="datetime1">
              <a:rPr kumimoji="1" lang="ja-JP" altLang="en-US" smtClean="0"/>
              <a:pPr/>
              <a:t>2014/9/3</a:t>
            </a:fld>
            <a:endParaRPr kumimoji="1" lang="ja-JP" altLang="en-US"/>
          </a:p>
        </p:txBody>
      </p:sp>
      <p:sp>
        <p:nvSpPr>
          <p:cNvPr id="4" name="フッター プレースホルダ 3"/>
          <p:cNvSpPr>
            <a:spLocks noGrp="1"/>
          </p:cNvSpPr>
          <p:nvPr>
            <p:ph type="ftr" sz="quarter" idx="2"/>
          </p:nvPr>
        </p:nvSpPr>
        <p:spPr>
          <a:xfrm>
            <a:off x="1" y="9431325"/>
            <a:ext cx="2946027" cy="496890"/>
          </a:xfrm>
          <a:prstGeom prst="rect">
            <a:avLst/>
          </a:prstGeom>
        </p:spPr>
        <p:txBody>
          <a:bodyPr vert="horz" lIns="92135" tIns="46067" rIns="92135" bIns="46067" rtlCol="0" anchor="b"/>
          <a:lstStyle>
            <a:lvl1pPr algn="l">
              <a:defRPr sz="1200"/>
            </a:lvl1pPr>
          </a:lstStyle>
          <a:p>
            <a:endParaRPr kumimoji="1" lang="ja-JP" altLang="en-US"/>
          </a:p>
        </p:txBody>
      </p:sp>
      <p:sp>
        <p:nvSpPr>
          <p:cNvPr id="5" name="スライド番号プレースホルダ 4"/>
          <p:cNvSpPr>
            <a:spLocks noGrp="1"/>
          </p:cNvSpPr>
          <p:nvPr>
            <p:ph type="sldNum" sz="quarter" idx="3"/>
          </p:nvPr>
        </p:nvSpPr>
        <p:spPr>
          <a:xfrm>
            <a:off x="3851635" y="9431325"/>
            <a:ext cx="2946027" cy="496890"/>
          </a:xfrm>
          <a:prstGeom prst="rect">
            <a:avLst/>
          </a:prstGeom>
        </p:spPr>
        <p:txBody>
          <a:bodyPr vert="horz" lIns="92135" tIns="46067" rIns="92135" bIns="46067" rtlCol="0" anchor="b"/>
          <a:lstStyle>
            <a:lvl1pPr algn="r">
              <a:defRPr sz="1200"/>
            </a:lvl1pPr>
          </a:lstStyle>
          <a:p>
            <a:fld id="{5DB7EB0E-86BF-43BE-940D-681218808D2E}" type="slidenum">
              <a:rPr kumimoji="1" lang="ja-JP" altLang="en-US" smtClean="0"/>
              <a:pPr/>
              <a:t>&lt;#&gt;</a:t>
            </a:fld>
            <a:endParaRPr kumimoji="1" lang="ja-JP" altLang="en-US"/>
          </a:p>
        </p:txBody>
      </p:sp>
    </p:spTree>
    <p:extLst>
      <p:ext uri="{BB962C8B-B14F-4D97-AF65-F5344CB8AC3E}">
        <p14:creationId xmlns:p14="http://schemas.microsoft.com/office/powerpoint/2010/main" xmlns="" val="3061560453"/>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2050" name="ヘッダー プレースホルダ 1"/>
          <p:cNvSpPr>
            <a:spLocks noGrp="1" noChangeArrowheads="1"/>
          </p:cNvSpPr>
          <p:nvPr>
            <p:ph type="hdr" sz="quarter" idx="4294967295"/>
          </p:nvPr>
        </p:nvSpPr>
        <p:spPr bwMode="auto">
          <a:xfrm>
            <a:off x="4" y="1"/>
            <a:ext cx="2946027" cy="496892"/>
          </a:xfrm>
          <a:prstGeom prst="rect">
            <a:avLst/>
          </a:prstGeom>
          <a:noFill/>
          <a:ln w="9525">
            <a:noFill/>
            <a:miter lim="800000"/>
            <a:headEnd/>
            <a:tailEnd/>
          </a:ln>
        </p:spPr>
        <p:txBody>
          <a:bodyPr vert="horz" wrap="square" lIns="92107" tIns="46052" rIns="92107" bIns="46052" numCol="1" anchor="t" anchorCtr="0" compatLnSpc="1">
            <a:prstTxWarp prst="textNoShape">
              <a:avLst/>
            </a:prstTxWarp>
          </a:bodyPr>
          <a:lstStyle>
            <a:lvl1pPr>
              <a:defRPr/>
            </a:lvl1pPr>
          </a:lstStyle>
          <a:p>
            <a:endParaRPr lang="ja-JP" altLang="ja-JP"/>
          </a:p>
        </p:txBody>
      </p:sp>
      <p:sp>
        <p:nvSpPr>
          <p:cNvPr id="2051" name="日付プレースホルダ 2"/>
          <p:cNvSpPr>
            <a:spLocks noGrp="1" noChangeArrowheads="1"/>
          </p:cNvSpPr>
          <p:nvPr>
            <p:ph type="dt" idx="1"/>
          </p:nvPr>
        </p:nvSpPr>
        <p:spPr bwMode="auto">
          <a:xfrm>
            <a:off x="3851638" y="1"/>
            <a:ext cx="2946027" cy="496892"/>
          </a:xfrm>
          <a:prstGeom prst="rect">
            <a:avLst/>
          </a:prstGeom>
          <a:noFill/>
          <a:ln w="9525">
            <a:noFill/>
            <a:miter lim="800000"/>
            <a:headEnd/>
            <a:tailEnd/>
          </a:ln>
        </p:spPr>
        <p:txBody>
          <a:bodyPr vert="horz" wrap="square" lIns="92107" tIns="46052" rIns="92107" bIns="46052" numCol="1" anchor="t" anchorCtr="0" compatLnSpc="1">
            <a:prstTxWarp prst="textNoShape">
              <a:avLst/>
            </a:prstTxWarp>
          </a:bodyPr>
          <a:lstStyle>
            <a:lvl1pPr>
              <a:defRPr/>
            </a:lvl1pPr>
          </a:lstStyle>
          <a:p>
            <a:fld id="{DDB0B39B-6DC9-4710-900F-872F5802D686}" type="datetime1">
              <a:rPr lang="ja-JP" altLang="en-US" smtClean="0"/>
              <a:pPr/>
              <a:t>2014/9/3</a:t>
            </a:fld>
            <a:endParaRPr lang="ja-JP" altLang="en-US"/>
          </a:p>
        </p:txBody>
      </p:sp>
      <p:sp>
        <p:nvSpPr>
          <p:cNvPr id="2052" name="スライド イメージ プレースホルダ 3"/>
          <p:cNvSpPr>
            <a:spLocks noGrp="1" noRot="1" noChangeAspect="1" noChangeArrowheads="1"/>
          </p:cNvSpPr>
          <p:nvPr>
            <p:ph type="sldImg" idx="2"/>
          </p:nvPr>
        </p:nvSpPr>
        <p:spPr bwMode="auto">
          <a:xfrm>
            <a:off x="709613" y="744538"/>
            <a:ext cx="5380037" cy="3725862"/>
          </a:xfrm>
          <a:prstGeom prst="rect">
            <a:avLst/>
          </a:prstGeom>
          <a:noFill/>
          <a:ln w="12700" cmpd="sng">
            <a:noFill/>
            <a:miter lim="800000"/>
            <a:headEnd/>
            <a:tailEnd/>
          </a:ln>
        </p:spPr>
      </p:sp>
      <p:sp>
        <p:nvSpPr>
          <p:cNvPr id="2053" name="ノート プレースホルダ 4"/>
          <p:cNvSpPr>
            <a:spLocks noGrp="1" noRot="1" noChangeAspect="1" noChangeArrowheads="1"/>
          </p:cNvSpPr>
          <p:nvPr>
            <p:ph type="body" sz="quarter" idx="3"/>
          </p:nvPr>
        </p:nvSpPr>
        <p:spPr bwMode="auto">
          <a:xfrm>
            <a:off x="679608" y="4716462"/>
            <a:ext cx="5440052" cy="4468816"/>
          </a:xfrm>
          <a:prstGeom prst="rect">
            <a:avLst/>
          </a:prstGeom>
          <a:noFill/>
          <a:ln w="12700" cmpd="sng">
            <a:noFill/>
            <a:miter lim="800000"/>
            <a:headEnd/>
            <a:tailEnd/>
          </a:ln>
        </p:spPr>
        <p:txBody>
          <a:bodyPr vert="horz" wrap="square" lIns="92107" tIns="46052" rIns="92107" bIns="46052" numCol="1" anchor="ctr" anchorCtr="0" compatLnSpc="1">
            <a:prstTxWarp prst="textNoShape">
              <a:avLst/>
            </a:prstTxWarp>
          </a:bodyPr>
          <a:lstStyle/>
          <a:p>
            <a:pPr lvl="0"/>
            <a:r>
              <a:rPr lang="ja-JP" altLang="en-US" smtClean="0"/>
              <a:t>マスタ テキストの書式設定</a:t>
            </a:r>
          </a:p>
          <a:p>
            <a:pPr lvl="1"/>
            <a:r>
              <a:rPr lang="ja-JP" altLang="en-US" smtClean="0"/>
              <a:t>第 </a:t>
            </a:r>
            <a:r>
              <a:rPr lang="en-US" smtClean="0"/>
              <a:t>2 </a:t>
            </a:r>
            <a:r>
              <a:rPr lang="ja-JP" altLang="en-US" smtClean="0"/>
              <a:t>レベル</a:t>
            </a:r>
          </a:p>
          <a:p>
            <a:pPr lvl="2"/>
            <a:r>
              <a:rPr lang="ja-JP" altLang="en-US" smtClean="0"/>
              <a:t>第 </a:t>
            </a:r>
            <a:r>
              <a:rPr lang="en-US" smtClean="0"/>
              <a:t>3 </a:t>
            </a:r>
            <a:r>
              <a:rPr lang="ja-JP" altLang="en-US" smtClean="0"/>
              <a:t>レベル</a:t>
            </a:r>
          </a:p>
          <a:p>
            <a:pPr lvl="3"/>
            <a:r>
              <a:rPr lang="ja-JP" altLang="en-US" smtClean="0"/>
              <a:t>第 </a:t>
            </a:r>
            <a:r>
              <a:rPr lang="en-US" smtClean="0"/>
              <a:t>4 </a:t>
            </a:r>
            <a:r>
              <a:rPr lang="ja-JP" altLang="en-US" smtClean="0"/>
              <a:t>レベル</a:t>
            </a:r>
          </a:p>
          <a:p>
            <a:pPr lvl="4"/>
            <a:r>
              <a:rPr lang="ja-JP" altLang="en-US" smtClean="0"/>
              <a:t>第 </a:t>
            </a:r>
            <a:r>
              <a:rPr lang="en-US" smtClean="0"/>
              <a:t>5 </a:t>
            </a:r>
            <a:r>
              <a:rPr lang="ja-JP" altLang="en-US" smtClean="0"/>
              <a:t>レベル</a:t>
            </a:r>
          </a:p>
        </p:txBody>
      </p:sp>
      <p:sp>
        <p:nvSpPr>
          <p:cNvPr id="2054" name="フッター プレースホルダ 5"/>
          <p:cNvSpPr>
            <a:spLocks noGrp="1" noChangeArrowheads="1"/>
          </p:cNvSpPr>
          <p:nvPr>
            <p:ph type="ftr" sz="quarter" idx="4"/>
          </p:nvPr>
        </p:nvSpPr>
        <p:spPr bwMode="auto">
          <a:xfrm>
            <a:off x="4" y="9431326"/>
            <a:ext cx="2946027" cy="496891"/>
          </a:xfrm>
          <a:prstGeom prst="rect">
            <a:avLst/>
          </a:prstGeom>
          <a:noFill/>
          <a:ln w="9525">
            <a:noFill/>
            <a:miter lim="800000"/>
            <a:headEnd/>
            <a:tailEnd/>
          </a:ln>
        </p:spPr>
        <p:txBody>
          <a:bodyPr vert="horz" wrap="square" lIns="92107" tIns="46052" rIns="92107" bIns="46052" numCol="1" anchor="b" anchorCtr="0" compatLnSpc="1">
            <a:prstTxWarp prst="textNoShape">
              <a:avLst/>
            </a:prstTxWarp>
          </a:bodyPr>
          <a:lstStyle>
            <a:lvl1pPr>
              <a:defRPr/>
            </a:lvl1pPr>
          </a:lstStyle>
          <a:p>
            <a:endParaRPr lang="ja-JP" altLang="ja-JP"/>
          </a:p>
        </p:txBody>
      </p:sp>
      <p:sp>
        <p:nvSpPr>
          <p:cNvPr id="2055" name="スライド番号プレースホルダ 6"/>
          <p:cNvSpPr>
            <a:spLocks noGrp="1" noChangeArrowheads="1"/>
          </p:cNvSpPr>
          <p:nvPr>
            <p:ph type="sldNum" sz="quarter" idx="5"/>
          </p:nvPr>
        </p:nvSpPr>
        <p:spPr bwMode="auto">
          <a:xfrm>
            <a:off x="3851638" y="9431326"/>
            <a:ext cx="2946027" cy="496891"/>
          </a:xfrm>
          <a:prstGeom prst="rect">
            <a:avLst/>
          </a:prstGeom>
          <a:noFill/>
          <a:ln w="9525">
            <a:noFill/>
            <a:miter lim="800000"/>
            <a:headEnd/>
            <a:tailEnd/>
          </a:ln>
        </p:spPr>
        <p:txBody>
          <a:bodyPr vert="horz" wrap="square" lIns="92107" tIns="46052" rIns="92107" bIns="46052" numCol="1" anchor="b" anchorCtr="0" compatLnSpc="1">
            <a:prstTxWarp prst="textNoShape">
              <a:avLst/>
            </a:prstTxWarp>
          </a:bodyPr>
          <a:lstStyle>
            <a:lvl1pPr>
              <a:defRPr/>
            </a:lvl1pPr>
          </a:lstStyle>
          <a:p>
            <a:fld id="{EEE397BE-EA67-4753-83A5-2554A5F88192}" type="slidenum">
              <a:rPr lang="ja-JP" altLang="en-US"/>
              <a:pPr/>
              <a:t>&lt;#&gt;</a:t>
            </a:fld>
            <a:endParaRPr lang="ja-JP" altLang="en-US"/>
          </a:p>
        </p:txBody>
      </p:sp>
    </p:spTree>
    <p:extLst>
      <p:ext uri="{BB962C8B-B14F-4D97-AF65-F5344CB8AC3E}">
        <p14:creationId xmlns:p14="http://schemas.microsoft.com/office/powerpoint/2010/main" xmlns="" val="1529285704"/>
      </p:ext>
    </p:extLst>
  </p:cSld>
  <p:clrMap bg1="lt1" tx1="dk1" bg2="lt2" tx2="dk2" accent1="accent1" accent2="accent2" accent3="accent3" accent4="accent4" accent5="accent5" accent6="accent6" hlink="hlink" folHlink="folHlink"/>
  <p:hf hdr="0" ftr="0"/>
  <p:notesStyle>
    <a:lvl1pPr algn="l" defTabSz="0" rtl="0" eaLnBrk="0" fontAlgn="base" hangingPunct="0">
      <a:spcBef>
        <a:spcPct val="30000"/>
      </a:spcBef>
      <a:spcAft>
        <a:spcPct val="0"/>
      </a:spcAft>
      <a:defRPr sz="1200" kern="1200">
        <a:solidFill>
          <a:schemeClr val="tx1"/>
        </a:solidFill>
        <a:latin typeface="Arial" pitchFamily="34" charset="0"/>
        <a:ea typeface="+mn-ea"/>
        <a:cs typeface="+mn-cs"/>
      </a:defRPr>
    </a:lvl1pPr>
    <a:lvl2pPr algn="l" defTabSz="0" rtl="0" eaLnBrk="0" fontAlgn="base" hangingPunct="0">
      <a:spcBef>
        <a:spcPct val="30000"/>
      </a:spcBef>
      <a:spcAft>
        <a:spcPct val="0"/>
      </a:spcAft>
      <a:defRPr sz="1200" kern="1200">
        <a:solidFill>
          <a:schemeClr val="tx1"/>
        </a:solidFill>
        <a:latin typeface="Arial" pitchFamily="34" charset="0"/>
        <a:ea typeface="+mn-ea"/>
        <a:cs typeface="+mn-cs"/>
      </a:defRPr>
    </a:lvl2pPr>
    <a:lvl3pPr algn="l" defTabSz="0" rtl="0" eaLnBrk="0" fontAlgn="base" hangingPunct="0">
      <a:spcBef>
        <a:spcPct val="30000"/>
      </a:spcBef>
      <a:spcAft>
        <a:spcPct val="0"/>
      </a:spcAft>
      <a:defRPr sz="1200" kern="1200">
        <a:solidFill>
          <a:schemeClr val="tx1"/>
        </a:solidFill>
        <a:latin typeface="Arial" pitchFamily="34" charset="0"/>
        <a:ea typeface="+mn-ea"/>
        <a:cs typeface="+mn-cs"/>
      </a:defRPr>
    </a:lvl3pPr>
    <a:lvl4pPr algn="l" defTabSz="0" rtl="0" eaLnBrk="0" fontAlgn="base" hangingPunct="0">
      <a:spcBef>
        <a:spcPct val="30000"/>
      </a:spcBef>
      <a:spcAft>
        <a:spcPct val="0"/>
      </a:spcAft>
      <a:defRPr sz="1200" kern="1200">
        <a:solidFill>
          <a:schemeClr val="tx1"/>
        </a:solidFill>
        <a:latin typeface="Arial" pitchFamily="34" charset="0"/>
        <a:ea typeface="+mn-ea"/>
        <a:cs typeface="+mn-cs"/>
      </a:defRPr>
    </a:lvl4pPr>
    <a:lvl5pPr algn="l" defTabSz="0" rtl="0" eaLnBrk="0" fontAlgn="base" hangingPunct="0">
      <a:spcBef>
        <a:spcPct val="30000"/>
      </a:spcBef>
      <a:spcAft>
        <a:spcPct val="0"/>
      </a:spcAft>
      <a:defRPr sz="1200" kern="1200">
        <a:solidFill>
          <a:schemeClr val="tx1"/>
        </a:solidFill>
        <a:latin typeface="Arial" pitchFamily="34" charset="0"/>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日付プレースホルダー 3"/>
          <p:cNvSpPr>
            <a:spLocks noGrp="1"/>
          </p:cNvSpPr>
          <p:nvPr>
            <p:ph type="dt" idx="10"/>
          </p:nvPr>
        </p:nvSpPr>
        <p:spPr/>
        <p:txBody>
          <a:bodyPr/>
          <a:lstStyle/>
          <a:p>
            <a:fld id="{DDB0B39B-6DC9-4710-900F-872F5802D686}" type="datetime1">
              <a:rPr lang="ja-JP" altLang="en-US" smtClean="0"/>
              <a:pPr/>
              <a:t>2014/9/3</a:t>
            </a:fld>
            <a:endParaRPr lang="ja-JP" altLang="en-US"/>
          </a:p>
        </p:txBody>
      </p:sp>
      <p:sp>
        <p:nvSpPr>
          <p:cNvPr id="5" name="スライド番号プレースホルダー 4"/>
          <p:cNvSpPr>
            <a:spLocks noGrp="1"/>
          </p:cNvSpPr>
          <p:nvPr>
            <p:ph type="sldNum" sz="quarter" idx="11"/>
          </p:nvPr>
        </p:nvSpPr>
        <p:spPr/>
        <p:txBody>
          <a:bodyPr/>
          <a:lstStyle/>
          <a:p>
            <a:fld id="{EEE397BE-EA67-4753-83A5-2554A5F88192}" type="slidenum">
              <a:rPr lang="ja-JP" altLang="en-US" smtClean="0"/>
              <a:pPr/>
              <a:t>1</a:t>
            </a:fld>
            <a:endParaRPr lang="ja-JP" altLang="en-US"/>
          </a:p>
        </p:txBody>
      </p:sp>
    </p:spTree>
    <p:extLst>
      <p:ext uri="{BB962C8B-B14F-4D97-AF65-F5344CB8AC3E}">
        <p14:creationId xmlns:p14="http://schemas.microsoft.com/office/powerpoint/2010/main" xmlns="" val="194609245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3554" name="Rectangle 6"/>
          <p:cNvSpPr>
            <a:spLocks noGrp="1" noChangeArrowheads="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Ctr="0" compatLnSpc="1">
            <a:prstTxWarp prst="textNoShape">
              <a:avLst/>
            </a:prstTxWarp>
          </a:bodyPr>
          <a:lstStyle>
            <a:lvl1pPr eaLnBrk="0" hangingPunct="0">
              <a:tabLst>
                <a:tab pos="660357" algn="l"/>
                <a:tab pos="1323913" algn="l"/>
                <a:tab pos="1987467" algn="l"/>
                <a:tab pos="2649424" algn="l"/>
              </a:tabLst>
              <a:defRPr kumimoji="1">
                <a:solidFill>
                  <a:schemeClr val="tx1"/>
                </a:solidFill>
                <a:latin typeface="Arial" pitchFamily="34" charset="0"/>
                <a:ea typeface="ＭＳ Ｐゴシック" pitchFamily="50" charset="-128"/>
              </a:defRPr>
            </a:lvl1pPr>
            <a:lvl2pPr marL="748299" indent="-287807" eaLnBrk="0" hangingPunct="0">
              <a:tabLst>
                <a:tab pos="660357" algn="l"/>
                <a:tab pos="1323913" algn="l"/>
                <a:tab pos="1987467" algn="l"/>
                <a:tab pos="2649424" algn="l"/>
              </a:tabLst>
              <a:defRPr kumimoji="1">
                <a:solidFill>
                  <a:schemeClr val="tx1"/>
                </a:solidFill>
                <a:latin typeface="Arial" pitchFamily="34" charset="0"/>
                <a:ea typeface="ＭＳ Ｐゴシック" pitchFamily="50" charset="-128"/>
              </a:defRPr>
            </a:lvl2pPr>
            <a:lvl3pPr marL="1151228" indent="-230245" eaLnBrk="0" hangingPunct="0">
              <a:tabLst>
                <a:tab pos="660357" algn="l"/>
                <a:tab pos="1323913" algn="l"/>
                <a:tab pos="1987467" algn="l"/>
                <a:tab pos="2649424" algn="l"/>
              </a:tabLst>
              <a:defRPr kumimoji="1">
                <a:solidFill>
                  <a:schemeClr val="tx1"/>
                </a:solidFill>
                <a:latin typeface="Arial" pitchFamily="34" charset="0"/>
                <a:ea typeface="ＭＳ Ｐゴシック" pitchFamily="50" charset="-128"/>
              </a:defRPr>
            </a:lvl3pPr>
            <a:lvl4pPr marL="1611719" indent="-230245" eaLnBrk="0" hangingPunct="0">
              <a:tabLst>
                <a:tab pos="660357" algn="l"/>
                <a:tab pos="1323913" algn="l"/>
                <a:tab pos="1987467" algn="l"/>
                <a:tab pos="2649424" algn="l"/>
              </a:tabLst>
              <a:defRPr kumimoji="1">
                <a:solidFill>
                  <a:schemeClr val="tx1"/>
                </a:solidFill>
                <a:latin typeface="Arial" pitchFamily="34" charset="0"/>
                <a:ea typeface="ＭＳ Ｐゴシック" pitchFamily="50" charset="-128"/>
              </a:defRPr>
            </a:lvl4pPr>
            <a:lvl5pPr marL="2072210" indent="-230245" eaLnBrk="0" hangingPunct="0">
              <a:tabLst>
                <a:tab pos="660357" algn="l"/>
                <a:tab pos="1323913" algn="l"/>
                <a:tab pos="1987467" algn="l"/>
                <a:tab pos="2649424" algn="l"/>
              </a:tabLst>
              <a:defRPr kumimoji="1">
                <a:solidFill>
                  <a:schemeClr val="tx1"/>
                </a:solidFill>
                <a:latin typeface="Arial" pitchFamily="34" charset="0"/>
                <a:ea typeface="ＭＳ Ｐゴシック" pitchFamily="50" charset="-128"/>
              </a:defRPr>
            </a:lvl5pPr>
            <a:lvl6pPr marL="2532702" indent="-230245" eaLnBrk="0" fontAlgn="base" hangingPunct="0">
              <a:spcBef>
                <a:spcPct val="0"/>
              </a:spcBef>
              <a:spcAft>
                <a:spcPct val="0"/>
              </a:spcAft>
              <a:tabLst>
                <a:tab pos="660357" algn="l"/>
                <a:tab pos="1323913" algn="l"/>
                <a:tab pos="1987467" algn="l"/>
                <a:tab pos="2649424" algn="l"/>
              </a:tabLst>
              <a:defRPr kumimoji="1">
                <a:solidFill>
                  <a:schemeClr val="tx1"/>
                </a:solidFill>
                <a:latin typeface="Arial" pitchFamily="34" charset="0"/>
                <a:ea typeface="ＭＳ Ｐゴシック" pitchFamily="50" charset="-128"/>
              </a:defRPr>
            </a:lvl6pPr>
            <a:lvl7pPr marL="2993193" indent="-230245" eaLnBrk="0" fontAlgn="base" hangingPunct="0">
              <a:spcBef>
                <a:spcPct val="0"/>
              </a:spcBef>
              <a:spcAft>
                <a:spcPct val="0"/>
              </a:spcAft>
              <a:tabLst>
                <a:tab pos="660357" algn="l"/>
                <a:tab pos="1323913" algn="l"/>
                <a:tab pos="1987467" algn="l"/>
                <a:tab pos="2649424" algn="l"/>
              </a:tabLst>
              <a:defRPr kumimoji="1">
                <a:solidFill>
                  <a:schemeClr val="tx1"/>
                </a:solidFill>
                <a:latin typeface="Arial" pitchFamily="34" charset="0"/>
                <a:ea typeface="ＭＳ Ｐゴシック" pitchFamily="50" charset="-128"/>
              </a:defRPr>
            </a:lvl7pPr>
            <a:lvl8pPr marL="3453683" indent="-230245" eaLnBrk="0" fontAlgn="base" hangingPunct="0">
              <a:spcBef>
                <a:spcPct val="0"/>
              </a:spcBef>
              <a:spcAft>
                <a:spcPct val="0"/>
              </a:spcAft>
              <a:tabLst>
                <a:tab pos="660357" algn="l"/>
                <a:tab pos="1323913" algn="l"/>
                <a:tab pos="1987467" algn="l"/>
                <a:tab pos="2649424" algn="l"/>
              </a:tabLst>
              <a:defRPr kumimoji="1">
                <a:solidFill>
                  <a:schemeClr val="tx1"/>
                </a:solidFill>
                <a:latin typeface="Arial" pitchFamily="34" charset="0"/>
                <a:ea typeface="ＭＳ Ｐゴシック" pitchFamily="50" charset="-128"/>
              </a:defRPr>
            </a:lvl8pPr>
            <a:lvl9pPr marL="3914174" indent="-230245" eaLnBrk="0" fontAlgn="base" hangingPunct="0">
              <a:spcBef>
                <a:spcPct val="0"/>
              </a:spcBef>
              <a:spcAft>
                <a:spcPct val="0"/>
              </a:spcAft>
              <a:tabLst>
                <a:tab pos="660357" algn="l"/>
                <a:tab pos="1323913" algn="l"/>
                <a:tab pos="1987467" algn="l"/>
                <a:tab pos="2649424" algn="l"/>
              </a:tabLst>
              <a:defRPr kumimoji="1">
                <a:solidFill>
                  <a:schemeClr val="tx1"/>
                </a:solidFill>
                <a:latin typeface="Arial" pitchFamily="34" charset="0"/>
                <a:ea typeface="ＭＳ Ｐゴシック" pitchFamily="50" charset="-128"/>
              </a:defRPr>
            </a:lvl9pPr>
          </a:lstStyle>
          <a:p>
            <a:pPr eaLnBrk="1" hangingPunct="1"/>
            <a:fld id="{C68535A6-ED1E-4A84-8302-4B978D433B88}" type="slidenum">
              <a:rPr lang="en-US" altLang="ja-JP" smtClean="0">
                <a:solidFill>
                  <a:srgbClr val="000000"/>
                </a:solidFill>
                <a:latin typeface="Times New Roman" pitchFamily="18" charset="0"/>
                <a:ea typeface="ＭＳ Ｐ明朝" pitchFamily="18" charset="-128"/>
              </a:rPr>
              <a:pPr eaLnBrk="1" hangingPunct="1"/>
              <a:t>10</a:t>
            </a:fld>
            <a:endParaRPr lang="en-US" altLang="ja-JP" smtClean="0">
              <a:solidFill>
                <a:srgbClr val="000000"/>
              </a:solidFill>
              <a:latin typeface="Times New Roman" pitchFamily="18" charset="0"/>
              <a:ea typeface="ＭＳ Ｐ明朝" pitchFamily="18" charset="-128"/>
            </a:endParaRPr>
          </a:p>
        </p:txBody>
      </p:sp>
      <p:sp>
        <p:nvSpPr>
          <p:cNvPr id="23555" name="Rectangle 1"/>
          <p:cNvSpPr>
            <a:spLocks noGrp="1" noRot="1" noChangeAspect="1" noChangeArrowheads="1" noTextEdit="1"/>
          </p:cNvSpPr>
          <p:nvPr>
            <p:ph type="sldImg"/>
          </p:nvPr>
        </p:nvSpPr>
        <p:spPr bwMode="auto">
          <a:xfrm>
            <a:off x="709613" y="754063"/>
            <a:ext cx="5380037" cy="3724275"/>
          </a:xfrm>
          <a:solidFill>
            <a:srgbClr val="FFFFFF"/>
          </a:solidFill>
          <a:ln>
            <a:solidFill>
              <a:srgbClr val="000000"/>
            </a:solidFill>
            <a:miter lim="800000"/>
            <a:headEnd/>
            <a:tailEnd/>
          </a:ln>
        </p:spPr>
      </p:sp>
      <p:sp>
        <p:nvSpPr>
          <p:cNvPr id="23556" name="Rectangle 2"/>
          <p:cNvSpPr>
            <a:spLocks noGrp="1" noChangeArrowheads="1"/>
          </p:cNvSpPr>
          <p:nvPr>
            <p:ph type="body" idx="1"/>
          </p:nvPr>
        </p:nvSpPr>
        <p:spPr bwMode="auto">
          <a:xfrm>
            <a:off x="679449" y="7096374"/>
            <a:ext cx="5440372" cy="2089142"/>
          </a:xfr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numCol="1" anchor="ctr" anchorCtr="0" compatLnSpc="1">
            <a:prstTxWarp prst="textNoShape">
              <a:avLst/>
            </a:prstTxWarp>
          </a:bodyPr>
          <a:lstStyle/>
          <a:p>
            <a:endParaRPr lang="ja-JP" altLang="ja-JP" smtClean="0">
              <a:latin typeface="Times New Roman" pitchFamily="18" charset="0"/>
            </a:endParaRPr>
          </a:p>
        </p:txBody>
      </p:sp>
      <p:sp>
        <p:nvSpPr>
          <p:cNvPr id="23557" name="Text Box 3"/>
          <p:cNvSpPr txBox="1">
            <a:spLocks noChangeArrowheads="1"/>
          </p:cNvSpPr>
          <p:nvPr/>
        </p:nvSpPr>
        <p:spPr bwMode="auto">
          <a:xfrm>
            <a:off x="3849123" y="9433082"/>
            <a:ext cx="2950140" cy="49673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0" tIns="0" rIns="0" bIns="0" anchor="b"/>
          <a:lstStyle>
            <a:lvl1pPr eaLnBrk="0" hangingPunct="0">
              <a:tabLst>
                <a:tab pos="655638" algn="l"/>
                <a:tab pos="1314450" algn="l"/>
                <a:tab pos="1973263" algn="l"/>
                <a:tab pos="2630488" algn="l"/>
              </a:tabLst>
              <a:defRPr kumimoji="1">
                <a:solidFill>
                  <a:schemeClr val="tx1"/>
                </a:solidFill>
                <a:latin typeface="Arial" pitchFamily="34" charset="0"/>
                <a:ea typeface="ＭＳ Ｐゴシック" pitchFamily="50" charset="-128"/>
              </a:defRPr>
            </a:lvl1pPr>
            <a:lvl2pPr marL="742950" indent="-285750" eaLnBrk="0" hangingPunct="0">
              <a:tabLst>
                <a:tab pos="655638" algn="l"/>
                <a:tab pos="1314450" algn="l"/>
                <a:tab pos="1973263" algn="l"/>
                <a:tab pos="2630488" algn="l"/>
              </a:tabLst>
              <a:defRPr kumimoji="1">
                <a:solidFill>
                  <a:schemeClr val="tx1"/>
                </a:solidFill>
                <a:latin typeface="Arial" pitchFamily="34" charset="0"/>
                <a:ea typeface="ＭＳ Ｐゴシック" pitchFamily="50" charset="-128"/>
              </a:defRPr>
            </a:lvl2pPr>
            <a:lvl3pPr marL="1143000" indent="-228600" eaLnBrk="0" hangingPunct="0">
              <a:tabLst>
                <a:tab pos="655638" algn="l"/>
                <a:tab pos="1314450" algn="l"/>
                <a:tab pos="1973263" algn="l"/>
                <a:tab pos="2630488" algn="l"/>
              </a:tabLst>
              <a:defRPr kumimoji="1">
                <a:solidFill>
                  <a:schemeClr val="tx1"/>
                </a:solidFill>
                <a:latin typeface="Arial" pitchFamily="34" charset="0"/>
                <a:ea typeface="ＭＳ Ｐゴシック" pitchFamily="50" charset="-128"/>
              </a:defRPr>
            </a:lvl3pPr>
            <a:lvl4pPr marL="1600200" indent="-228600" eaLnBrk="0" hangingPunct="0">
              <a:tabLst>
                <a:tab pos="655638" algn="l"/>
                <a:tab pos="1314450" algn="l"/>
                <a:tab pos="1973263" algn="l"/>
                <a:tab pos="2630488" algn="l"/>
              </a:tabLst>
              <a:defRPr kumimoji="1">
                <a:solidFill>
                  <a:schemeClr val="tx1"/>
                </a:solidFill>
                <a:latin typeface="Arial" pitchFamily="34" charset="0"/>
                <a:ea typeface="ＭＳ Ｐゴシック" pitchFamily="50" charset="-128"/>
              </a:defRPr>
            </a:lvl4pPr>
            <a:lvl5pPr marL="2057400" indent="-228600" eaLnBrk="0" hangingPunct="0">
              <a:tabLst>
                <a:tab pos="655638" algn="l"/>
                <a:tab pos="1314450" algn="l"/>
                <a:tab pos="1973263" algn="l"/>
                <a:tab pos="2630488" algn="l"/>
              </a:tabLst>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tabLst>
                <a:tab pos="655638" algn="l"/>
                <a:tab pos="1314450" algn="l"/>
                <a:tab pos="1973263" algn="l"/>
                <a:tab pos="2630488" algn="l"/>
              </a:tabLs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tabLst>
                <a:tab pos="655638" algn="l"/>
                <a:tab pos="1314450" algn="l"/>
                <a:tab pos="1973263" algn="l"/>
                <a:tab pos="2630488" algn="l"/>
              </a:tabLs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tabLst>
                <a:tab pos="655638" algn="l"/>
                <a:tab pos="1314450" algn="l"/>
                <a:tab pos="1973263" algn="l"/>
                <a:tab pos="2630488" algn="l"/>
              </a:tabLs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tabLst>
                <a:tab pos="655638" algn="l"/>
                <a:tab pos="1314450" algn="l"/>
                <a:tab pos="1973263" algn="l"/>
                <a:tab pos="2630488" algn="l"/>
              </a:tabLst>
              <a:defRPr kumimoji="1">
                <a:solidFill>
                  <a:schemeClr val="tx1"/>
                </a:solidFill>
                <a:latin typeface="Arial" pitchFamily="34" charset="0"/>
                <a:ea typeface="ＭＳ Ｐゴシック" pitchFamily="50" charset="-128"/>
              </a:defRPr>
            </a:lvl9pPr>
          </a:lstStyle>
          <a:p>
            <a:pPr algn="r" eaLnBrk="1" hangingPunct="1">
              <a:buSzPct val="45000"/>
            </a:pPr>
            <a:fld id="{EF07242E-6B5C-4DCF-96F5-EB6923247CAD}" type="slidenum">
              <a:rPr lang="en-US" altLang="ja-JP" sz="1300">
                <a:solidFill>
                  <a:srgbClr val="000000"/>
                </a:solidFill>
                <a:latin typeface="Times New Roman" pitchFamily="18" charset="0"/>
                <a:ea typeface="ＭＳ Ｐ明朝" pitchFamily="18" charset="-128"/>
              </a:rPr>
              <a:pPr algn="r" eaLnBrk="1" hangingPunct="1">
                <a:buSzPct val="45000"/>
              </a:pPr>
              <a:t>10</a:t>
            </a:fld>
            <a:endParaRPr lang="en-US" altLang="ja-JP" sz="1300" dirty="0">
              <a:solidFill>
                <a:srgbClr val="000000"/>
              </a:solidFill>
              <a:latin typeface="Times New Roman" pitchFamily="18" charset="0"/>
              <a:ea typeface="ＭＳ Ｐ明朝" pitchFamily="18" charset="-128"/>
            </a:endParaRPr>
          </a:p>
        </p:txBody>
      </p:sp>
      <p:sp>
        <p:nvSpPr>
          <p:cNvPr id="23558" name="Text Box 4"/>
          <p:cNvSpPr txBox="1">
            <a:spLocks noChangeArrowheads="1"/>
          </p:cNvSpPr>
          <p:nvPr/>
        </p:nvSpPr>
        <p:spPr bwMode="auto">
          <a:xfrm>
            <a:off x="4" y="2"/>
            <a:ext cx="2950140" cy="49673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0" tIns="0" rIns="0" bIns="0"/>
          <a:lstStyle>
            <a:lvl1pPr eaLnBrk="0" hangingPunct="0">
              <a:tabLst>
                <a:tab pos="655638" algn="l"/>
                <a:tab pos="1314450" algn="l"/>
                <a:tab pos="1973263" algn="l"/>
                <a:tab pos="2630488" algn="l"/>
              </a:tabLst>
              <a:defRPr kumimoji="1">
                <a:solidFill>
                  <a:schemeClr val="tx1"/>
                </a:solidFill>
                <a:latin typeface="Arial" pitchFamily="34" charset="0"/>
                <a:ea typeface="ＭＳ Ｐゴシック" pitchFamily="50" charset="-128"/>
              </a:defRPr>
            </a:lvl1pPr>
            <a:lvl2pPr marL="742950" indent="-285750" eaLnBrk="0" hangingPunct="0">
              <a:tabLst>
                <a:tab pos="655638" algn="l"/>
                <a:tab pos="1314450" algn="l"/>
                <a:tab pos="1973263" algn="l"/>
                <a:tab pos="2630488" algn="l"/>
              </a:tabLst>
              <a:defRPr kumimoji="1">
                <a:solidFill>
                  <a:schemeClr val="tx1"/>
                </a:solidFill>
                <a:latin typeface="Arial" pitchFamily="34" charset="0"/>
                <a:ea typeface="ＭＳ Ｐゴシック" pitchFamily="50" charset="-128"/>
              </a:defRPr>
            </a:lvl2pPr>
            <a:lvl3pPr marL="1143000" indent="-228600" eaLnBrk="0" hangingPunct="0">
              <a:tabLst>
                <a:tab pos="655638" algn="l"/>
                <a:tab pos="1314450" algn="l"/>
                <a:tab pos="1973263" algn="l"/>
                <a:tab pos="2630488" algn="l"/>
              </a:tabLst>
              <a:defRPr kumimoji="1">
                <a:solidFill>
                  <a:schemeClr val="tx1"/>
                </a:solidFill>
                <a:latin typeface="Arial" pitchFamily="34" charset="0"/>
                <a:ea typeface="ＭＳ Ｐゴシック" pitchFamily="50" charset="-128"/>
              </a:defRPr>
            </a:lvl3pPr>
            <a:lvl4pPr marL="1600200" indent="-228600" eaLnBrk="0" hangingPunct="0">
              <a:tabLst>
                <a:tab pos="655638" algn="l"/>
                <a:tab pos="1314450" algn="l"/>
                <a:tab pos="1973263" algn="l"/>
                <a:tab pos="2630488" algn="l"/>
              </a:tabLst>
              <a:defRPr kumimoji="1">
                <a:solidFill>
                  <a:schemeClr val="tx1"/>
                </a:solidFill>
                <a:latin typeface="Arial" pitchFamily="34" charset="0"/>
                <a:ea typeface="ＭＳ Ｐゴシック" pitchFamily="50" charset="-128"/>
              </a:defRPr>
            </a:lvl4pPr>
            <a:lvl5pPr marL="2057400" indent="-228600" eaLnBrk="0" hangingPunct="0">
              <a:tabLst>
                <a:tab pos="655638" algn="l"/>
                <a:tab pos="1314450" algn="l"/>
                <a:tab pos="1973263" algn="l"/>
                <a:tab pos="2630488" algn="l"/>
              </a:tabLst>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tabLst>
                <a:tab pos="655638" algn="l"/>
                <a:tab pos="1314450" algn="l"/>
                <a:tab pos="1973263" algn="l"/>
                <a:tab pos="2630488" algn="l"/>
              </a:tabLs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tabLst>
                <a:tab pos="655638" algn="l"/>
                <a:tab pos="1314450" algn="l"/>
                <a:tab pos="1973263" algn="l"/>
                <a:tab pos="2630488" algn="l"/>
              </a:tabLs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tabLst>
                <a:tab pos="655638" algn="l"/>
                <a:tab pos="1314450" algn="l"/>
                <a:tab pos="1973263" algn="l"/>
                <a:tab pos="2630488" algn="l"/>
              </a:tabLs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tabLst>
                <a:tab pos="655638" algn="l"/>
                <a:tab pos="1314450" algn="l"/>
                <a:tab pos="1973263" algn="l"/>
                <a:tab pos="2630488" algn="l"/>
              </a:tabLst>
              <a:defRPr kumimoji="1">
                <a:solidFill>
                  <a:schemeClr val="tx1"/>
                </a:solidFill>
                <a:latin typeface="Arial" pitchFamily="34" charset="0"/>
                <a:ea typeface="ＭＳ Ｐゴシック" pitchFamily="50" charset="-128"/>
              </a:defRPr>
            </a:lvl9pPr>
          </a:lstStyle>
          <a:p>
            <a:pPr eaLnBrk="1" hangingPunct="1">
              <a:buSzPct val="45000"/>
            </a:pPr>
            <a:r>
              <a:rPr lang="en-US" sz="1300" dirty="0" err="1">
                <a:solidFill>
                  <a:srgbClr val="000000"/>
                </a:solidFill>
                <a:latin typeface="Times New Roman" pitchFamily="18" charset="0"/>
                <a:ea typeface="ＭＳ Ｐ明朝" pitchFamily="18" charset="-128"/>
              </a:rPr>
              <a:t>株式会社ナノコネクト</a:t>
            </a:r>
            <a:endParaRPr lang="en-US" sz="1300" dirty="0">
              <a:solidFill>
                <a:srgbClr val="000000"/>
              </a:solidFill>
              <a:latin typeface="Times New Roman" pitchFamily="18" charset="0"/>
              <a:ea typeface="ＭＳ Ｐ明朝" pitchFamily="18" charset="-128"/>
            </a:endParaRPr>
          </a:p>
        </p:txBody>
      </p:sp>
    </p:spTree>
    <p:extLst>
      <p:ext uri="{BB962C8B-B14F-4D97-AF65-F5344CB8AC3E}">
        <p14:creationId xmlns:p14="http://schemas.microsoft.com/office/powerpoint/2010/main" xmlns="" val="217087494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3554" name="Rectangle 6"/>
          <p:cNvSpPr>
            <a:spLocks noGrp="1" noChangeArrowheads="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Ctr="0" compatLnSpc="1">
            <a:prstTxWarp prst="textNoShape">
              <a:avLst/>
            </a:prstTxWarp>
          </a:bodyPr>
          <a:lstStyle>
            <a:lvl1pPr eaLnBrk="0" hangingPunct="0">
              <a:tabLst>
                <a:tab pos="660357" algn="l"/>
                <a:tab pos="1323913" algn="l"/>
                <a:tab pos="1987467" algn="l"/>
                <a:tab pos="2649424" algn="l"/>
              </a:tabLst>
              <a:defRPr kumimoji="1">
                <a:solidFill>
                  <a:schemeClr val="tx1"/>
                </a:solidFill>
                <a:latin typeface="Arial" pitchFamily="34" charset="0"/>
                <a:ea typeface="ＭＳ Ｐゴシック" pitchFamily="50" charset="-128"/>
              </a:defRPr>
            </a:lvl1pPr>
            <a:lvl2pPr marL="748299" indent="-287807" eaLnBrk="0" hangingPunct="0">
              <a:tabLst>
                <a:tab pos="660357" algn="l"/>
                <a:tab pos="1323913" algn="l"/>
                <a:tab pos="1987467" algn="l"/>
                <a:tab pos="2649424" algn="l"/>
              </a:tabLst>
              <a:defRPr kumimoji="1">
                <a:solidFill>
                  <a:schemeClr val="tx1"/>
                </a:solidFill>
                <a:latin typeface="Arial" pitchFamily="34" charset="0"/>
                <a:ea typeface="ＭＳ Ｐゴシック" pitchFamily="50" charset="-128"/>
              </a:defRPr>
            </a:lvl2pPr>
            <a:lvl3pPr marL="1151228" indent="-230245" eaLnBrk="0" hangingPunct="0">
              <a:tabLst>
                <a:tab pos="660357" algn="l"/>
                <a:tab pos="1323913" algn="l"/>
                <a:tab pos="1987467" algn="l"/>
                <a:tab pos="2649424" algn="l"/>
              </a:tabLst>
              <a:defRPr kumimoji="1">
                <a:solidFill>
                  <a:schemeClr val="tx1"/>
                </a:solidFill>
                <a:latin typeface="Arial" pitchFamily="34" charset="0"/>
                <a:ea typeface="ＭＳ Ｐゴシック" pitchFamily="50" charset="-128"/>
              </a:defRPr>
            </a:lvl3pPr>
            <a:lvl4pPr marL="1611719" indent="-230245" eaLnBrk="0" hangingPunct="0">
              <a:tabLst>
                <a:tab pos="660357" algn="l"/>
                <a:tab pos="1323913" algn="l"/>
                <a:tab pos="1987467" algn="l"/>
                <a:tab pos="2649424" algn="l"/>
              </a:tabLst>
              <a:defRPr kumimoji="1">
                <a:solidFill>
                  <a:schemeClr val="tx1"/>
                </a:solidFill>
                <a:latin typeface="Arial" pitchFamily="34" charset="0"/>
                <a:ea typeface="ＭＳ Ｐゴシック" pitchFamily="50" charset="-128"/>
              </a:defRPr>
            </a:lvl4pPr>
            <a:lvl5pPr marL="2072210" indent="-230245" eaLnBrk="0" hangingPunct="0">
              <a:tabLst>
                <a:tab pos="660357" algn="l"/>
                <a:tab pos="1323913" algn="l"/>
                <a:tab pos="1987467" algn="l"/>
                <a:tab pos="2649424" algn="l"/>
              </a:tabLst>
              <a:defRPr kumimoji="1">
                <a:solidFill>
                  <a:schemeClr val="tx1"/>
                </a:solidFill>
                <a:latin typeface="Arial" pitchFamily="34" charset="0"/>
                <a:ea typeface="ＭＳ Ｐゴシック" pitchFamily="50" charset="-128"/>
              </a:defRPr>
            </a:lvl5pPr>
            <a:lvl6pPr marL="2532702" indent="-230245" eaLnBrk="0" fontAlgn="base" hangingPunct="0">
              <a:spcBef>
                <a:spcPct val="0"/>
              </a:spcBef>
              <a:spcAft>
                <a:spcPct val="0"/>
              </a:spcAft>
              <a:tabLst>
                <a:tab pos="660357" algn="l"/>
                <a:tab pos="1323913" algn="l"/>
                <a:tab pos="1987467" algn="l"/>
                <a:tab pos="2649424" algn="l"/>
              </a:tabLst>
              <a:defRPr kumimoji="1">
                <a:solidFill>
                  <a:schemeClr val="tx1"/>
                </a:solidFill>
                <a:latin typeface="Arial" pitchFamily="34" charset="0"/>
                <a:ea typeface="ＭＳ Ｐゴシック" pitchFamily="50" charset="-128"/>
              </a:defRPr>
            </a:lvl6pPr>
            <a:lvl7pPr marL="2993193" indent="-230245" eaLnBrk="0" fontAlgn="base" hangingPunct="0">
              <a:spcBef>
                <a:spcPct val="0"/>
              </a:spcBef>
              <a:spcAft>
                <a:spcPct val="0"/>
              </a:spcAft>
              <a:tabLst>
                <a:tab pos="660357" algn="l"/>
                <a:tab pos="1323913" algn="l"/>
                <a:tab pos="1987467" algn="l"/>
                <a:tab pos="2649424" algn="l"/>
              </a:tabLst>
              <a:defRPr kumimoji="1">
                <a:solidFill>
                  <a:schemeClr val="tx1"/>
                </a:solidFill>
                <a:latin typeface="Arial" pitchFamily="34" charset="0"/>
                <a:ea typeface="ＭＳ Ｐゴシック" pitchFamily="50" charset="-128"/>
              </a:defRPr>
            </a:lvl7pPr>
            <a:lvl8pPr marL="3453683" indent="-230245" eaLnBrk="0" fontAlgn="base" hangingPunct="0">
              <a:spcBef>
                <a:spcPct val="0"/>
              </a:spcBef>
              <a:spcAft>
                <a:spcPct val="0"/>
              </a:spcAft>
              <a:tabLst>
                <a:tab pos="660357" algn="l"/>
                <a:tab pos="1323913" algn="l"/>
                <a:tab pos="1987467" algn="l"/>
                <a:tab pos="2649424" algn="l"/>
              </a:tabLst>
              <a:defRPr kumimoji="1">
                <a:solidFill>
                  <a:schemeClr val="tx1"/>
                </a:solidFill>
                <a:latin typeface="Arial" pitchFamily="34" charset="0"/>
                <a:ea typeface="ＭＳ Ｐゴシック" pitchFamily="50" charset="-128"/>
              </a:defRPr>
            </a:lvl8pPr>
            <a:lvl9pPr marL="3914174" indent="-230245" eaLnBrk="0" fontAlgn="base" hangingPunct="0">
              <a:spcBef>
                <a:spcPct val="0"/>
              </a:spcBef>
              <a:spcAft>
                <a:spcPct val="0"/>
              </a:spcAft>
              <a:tabLst>
                <a:tab pos="660357" algn="l"/>
                <a:tab pos="1323913" algn="l"/>
                <a:tab pos="1987467" algn="l"/>
                <a:tab pos="2649424" algn="l"/>
              </a:tabLst>
              <a:defRPr kumimoji="1">
                <a:solidFill>
                  <a:schemeClr val="tx1"/>
                </a:solidFill>
                <a:latin typeface="Arial" pitchFamily="34" charset="0"/>
                <a:ea typeface="ＭＳ Ｐゴシック" pitchFamily="50" charset="-128"/>
              </a:defRPr>
            </a:lvl9pPr>
          </a:lstStyle>
          <a:p>
            <a:pPr eaLnBrk="1" hangingPunct="1"/>
            <a:fld id="{C68535A6-ED1E-4A84-8302-4B978D433B88}" type="slidenum">
              <a:rPr lang="en-US" altLang="ja-JP" smtClean="0">
                <a:solidFill>
                  <a:srgbClr val="000000"/>
                </a:solidFill>
                <a:latin typeface="Times New Roman" pitchFamily="18" charset="0"/>
                <a:ea typeface="ＭＳ Ｐ明朝" pitchFamily="18" charset="-128"/>
              </a:rPr>
              <a:pPr eaLnBrk="1" hangingPunct="1"/>
              <a:t>11</a:t>
            </a:fld>
            <a:endParaRPr lang="en-US" altLang="ja-JP" smtClean="0">
              <a:solidFill>
                <a:srgbClr val="000000"/>
              </a:solidFill>
              <a:latin typeface="Times New Roman" pitchFamily="18" charset="0"/>
              <a:ea typeface="ＭＳ Ｐ明朝" pitchFamily="18" charset="-128"/>
            </a:endParaRPr>
          </a:p>
        </p:txBody>
      </p:sp>
      <p:sp>
        <p:nvSpPr>
          <p:cNvPr id="23555" name="Rectangle 1"/>
          <p:cNvSpPr>
            <a:spLocks noGrp="1" noRot="1" noChangeAspect="1" noChangeArrowheads="1" noTextEdit="1"/>
          </p:cNvSpPr>
          <p:nvPr>
            <p:ph type="sldImg"/>
          </p:nvPr>
        </p:nvSpPr>
        <p:spPr bwMode="auto">
          <a:xfrm>
            <a:off x="709613" y="754063"/>
            <a:ext cx="5380037" cy="3724275"/>
          </a:xfrm>
          <a:solidFill>
            <a:srgbClr val="FFFFFF"/>
          </a:solidFill>
          <a:ln>
            <a:solidFill>
              <a:srgbClr val="000000"/>
            </a:solidFill>
            <a:miter lim="800000"/>
            <a:headEnd/>
            <a:tailEnd/>
          </a:ln>
        </p:spPr>
      </p:sp>
      <p:sp>
        <p:nvSpPr>
          <p:cNvPr id="23556" name="Rectangle 2"/>
          <p:cNvSpPr>
            <a:spLocks noGrp="1" noChangeArrowheads="1"/>
          </p:cNvSpPr>
          <p:nvPr>
            <p:ph type="body" idx="1"/>
          </p:nvPr>
        </p:nvSpPr>
        <p:spPr bwMode="auto">
          <a:xfrm>
            <a:off x="679449" y="7096374"/>
            <a:ext cx="5440372" cy="2089142"/>
          </a:xfr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numCol="1" anchor="ctr" anchorCtr="0" compatLnSpc="1">
            <a:prstTxWarp prst="textNoShape">
              <a:avLst/>
            </a:prstTxWarp>
          </a:bodyPr>
          <a:lstStyle/>
          <a:p>
            <a:endParaRPr lang="ja-JP" altLang="ja-JP" smtClean="0">
              <a:latin typeface="Times New Roman" pitchFamily="18" charset="0"/>
            </a:endParaRPr>
          </a:p>
        </p:txBody>
      </p:sp>
      <p:sp>
        <p:nvSpPr>
          <p:cNvPr id="23557" name="Text Box 3"/>
          <p:cNvSpPr txBox="1">
            <a:spLocks noChangeArrowheads="1"/>
          </p:cNvSpPr>
          <p:nvPr/>
        </p:nvSpPr>
        <p:spPr bwMode="auto">
          <a:xfrm>
            <a:off x="3849123" y="9433082"/>
            <a:ext cx="2950140" cy="49673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0" tIns="0" rIns="0" bIns="0" anchor="b"/>
          <a:lstStyle>
            <a:lvl1pPr eaLnBrk="0" hangingPunct="0">
              <a:tabLst>
                <a:tab pos="655638" algn="l"/>
                <a:tab pos="1314450" algn="l"/>
                <a:tab pos="1973263" algn="l"/>
                <a:tab pos="2630488" algn="l"/>
              </a:tabLst>
              <a:defRPr kumimoji="1">
                <a:solidFill>
                  <a:schemeClr val="tx1"/>
                </a:solidFill>
                <a:latin typeface="Arial" pitchFamily="34" charset="0"/>
                <a:ea typeface="ＭＳ Ｐゴシック" pitchFamily="50" charset="-128"/>
              </a:defRPr>
            </a:lvl1pPr>
            <a:lvl2pPr marL="742950" indent="-285750" eaLnBrk="0" hangingPunct="0">
              <a:tabLst>
                <a:tab pos="655638" algn="l"/>
                <a:tab pos="1314450" algn="l"/>
                <a:tab pos="1973263" algn="l"/>
                <a:tab pos="2630488" algn="l"/>
              </a:tabLst>
              <a:defRPr kumimoji="1">
                <a:solidFill>
                  <a:schemeClr val="tx1"/>
                </a:solidFill>
                <a:latin typeface="Arial" pitchFamily="34" charset="0"/>
                <a:ea typeface="ＭＳ Ｐゴシック" pitchFamily="50" charset="-128"/>
              </a:defRPr>
            </a:lvl2pPr>
            <a:lvl3pPr marL="1143000" indent="-228600" eaLnBrk="0" hangingPunct="0">
              <a:tabLst>
                <a:tab pos="655638" algn="l"/>
                <a:tab pos="1314450" algn="l"/>
                <a:tab pos="1973263" algn="l"/>
                <a:tab pos="2630488" algn="l"/>
              </a:tabLst>
              <a:defRPr kumimoji="1">
                <a:solidFill>
                  <a:schemeClr val="tx1"/>
                </a:solidFill>
                <a:latin typeface="Arial" pitchFamily="34" charset="0"/>
                <a:ea typeface="ＭＳ Ｐゴシック" pitchFamily="50" charset="-128"/>
              </a:defRPr>
            </a:lvl3pPr>
            <a:lvl4pPr marL="1600200" indent="-228600" eaLnBrk="0" hangingPunct="0">
              <a:tabLst>
                <a:tab pos="655638" algn="l"/>
                <a:tab pos="1314450" algn="l"/>
                <a:tab pos="1973263" algn="l"/>
                <a:tab pos="2630488" algn="l"/>
              </a:tabLst>
              <a:defRPr kumimoji="1">
                <a:solidFill>
                  <a:schemeClr val="tx1"/>
                </a:solidFill>
                <a:latin typeface="Arial" pitchFamily="34" charset="0"/>
                <a:ea typeface="ＭＳ Ｐゴシック" pitchFamily="50" charset="-128"/>
              </a:defRPr>
            </a:lvl4pPr>
            <a:lvl5pPr marL="2057400" indent="-228600" eaLnBrk="0" hangingPunct="0">
              <a:tabLst>
                <a:tab pos="655638" algn="l"/>
                <a:tab pos="1314450" algn="l"/>
                <a:tab pos="1973263" algn="l"/>
                <a:tab pos="2630488" algn="l"/>
              </a:tabLst>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tabLst>
                <a:tab pos="655638" algn="l"/>
                <a:tab pos="1314450" algn="l"/>
                <a:tab pos="1973263" algn="l"/>
                <a:tab pos="2630488" algn="l"/>
              </a:tabLs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tabLst>
                <a:tab pos="655638" algn="l"/>
                <a:tab pos="1314450" algn="l"/>
                <a:tab pos="1973263" algn="l"/>
                <a:tab pos="2630488" algn="l"/>
              </a:tabLs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tabLst>
                <a:tab pos="655638" algn="l"/>
                <a:tab pos="1314450" algn="l"/>
                <a:tab pos="1973263" algn="l"/>
                <a:tab pos="2630488" algn="l"/>
              </a:tabLs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tabLst>
                <a:tab pos="655638" algn="l"/>
                <a:tab pos="1314450" algn="l"/>
                <a:tab pos="1973263" algn="l"/>
                <a:tab pos="2630488" algn="l"/>
              </a:tabLst>
              <a:defRPr kumimoji="1">
                <a:solidFill>
                  <a:schemeClr val="tx1"/>
                </a:solidFill>
                <a:latin typeface="Arial" pitchFamily="34" charset="0"/>
                <a:ea typeface="ＭＳ Ｐゴシック" pitchFamily="50" charset="-128"/>
              </a:defRPr>
            </a:lvl9pPr>
          </a:lstStyle>
          <a:p>
            <a:pPr algn="r" eaLnBrk="1" hangingPunct="1">
              <a:buSzPct val="45000"/>
            </a:pPr>
            <a:fld id="{EF07242E-6B5C-4DCF-96F5-EB6923247CAD}" type="slidenum">
              <a:rPr lang="en-US" altLang="ja-JP" sz="1300">
                <a:solidFill>
                  <a:srgbClr val="000000"/>
                </a:solidFill>
                <a:latin typeface="Times New Roman" pitchFamily="18" charset="0"/>
                <a:ea typeface="ＭＳ Ｐ明朝" pitchFamily="18" charset="-128"/>
              </a:rPr>
              <a:pPr algn="r" eaLnBrk="1" hangingPunct="1">
                <a:buSzPct val="45000"/>
              </a:pPr>
              <a:t>11</a:t>
            </a:fld>
            <a:endParaRPr lang="en-US" altLang="ja-JP" sz="1300" dirty="0">
              <a:solidFill>
                <a:srgbClr val="000000"/>
              </a:solidFill>
              <a:latin typeface="Times New Roman" pitchFamily="18" charset="0"/>
              <a:ea typeface="ＭＳ Ｐ明朝" pitchFamily="18" charset="-128"/>
            </a:endParaRPr>
          </a:p>
        </p:txBody>
      </p:sp>
      <p:sp>
        <p:nvSpPr>
          <p:cNvPr id="23558" name="Text Box 4"/>
          <p:cNvSpPr txBox="1">
            <a:spLocks noChangeArrowheads="1"/>
          </p:cNvSpPr>
          <p:nvPr/>
        </p:nvSpPr>
        <p:spPr bwMode="auto">
          <a:xfrm>
            <a:off x="4" y="2"/>
            <a:ext cx="2950140" cy="49673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0" tIns="0" rIns="0" bIns="0"/>
          <a:lstStyle>
            <a:lvl1pPr eaLnBrk="0" hangingPunct="0">
              <a:tabLst>
                <a:tab pos="655638" algn="l"/>
                <a:tab pos="1314450" algn="l"/>
                <a:tab pos="1973263" algn="l"/>
                <a:tab pos="2630488" algn="l"/>
              </a:tabLst>
              <a:defRPr kumimoji="1">
                <a:solidFill>
                  <a:schemeClr val="tx1"/>
                </a:solidFill>
                <a:latin typeface="Arial" pitchFamily="34" charset="0"/>
                <a:ea typeface="ＭＳ Ｐゴシック" pitchFamily="50" charset="-128"/>
              </a:defRPr>
            </a:lvl1pPr>
            <a:lvl2pPr marL="742950" indent="-285750" eaLnBrk="0" hangingPunct="0">
              <a:tabLst>
                <a:tab pos="655638" algn="l"/>
                <a:tab pos="1314450" algn="l"/>
                <a:tab pos="1973263" algn="l"/>
                <a:tab pos="2630488" algn="l"/>
              </a:tabLst>
              <a:defRPr kumimoji="1">
                <a:solidFill>
                  <a:schemeClr val="tx1"/>
                </a:solidFill>
                <a:latin typeface="Arial" pitchFamily="34" charset="0"/>
                <a:ea typeface="ＭＳ Ｐゴシック" pitchFamily="50" charset="-128"/>
              </a:defRPr>
            </a:lvl2pPr>
            <a:lvl3pPr marL="1143000" indent="-228600" eaLnBrk="0" hangingPunct="0">
              <a:tabLst>
                <a:tab pos="655638" algn="l"/>
                <a:tab pos="1314450" algn="l"/>
                <a:tab pos="1973263" algn="l"/>
                <a:tab pos="2630488" algn="l"/>
              </a:tabLst>
              <a:defRPr kumimoji="1">
                <a:solidFill>
                  <a:schemeClr val="tx1"/>
                </a:solidFill>
                <a:latin typeface="Arial" pitchFamily="34" charset="0"/>
                <a:ea typeface="ＭＳ Ｐゴシック" pitchFamily="50" charset="-128"/>
              </a:defRPr>
            </a:lvl3pPr>
            <a:lvl4pPr marL="1600200" indent="-228600" eaLnBrk="0" hangingPunct="0">
              <a:tabLst>
                <a:tab pos="655638" algn="l"/>
                <a:tab pos="1314450" algn="l"/>
                <a:tab pos="1973263" algn="l"/>
                <a:tab pos="2630488" algn="l"/>
              </a:tabLst>
              <a:defRPr kumimoji="1">
                <a:solidFill>
                  <a:schemeClr val="tx1"/>
                </a:solidFill>
                <a:latin typeface="Arial" pitchFamily="34" charset="0"/>
                <a:ea typeface="ＭＳ Ｐゴシック" pitchFamily="50" charset="-128"/>
              </a:defRPr>
            </a:lvl4pPr>
            <a:lvl5pPr marL="2057400" indent="-228600" eaLnBrk="0" hangingPunct="0">
              <a:tabLst>
                <a:tab pos="655638" algn="l"/>
                <a:tab pos="1314450" algn="l"/>
                <a:tab pos="1973263" algn="l"/>
                <a:tab pos="2630488" algn="l"/>
              </a:tabLst>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tabLst>
                <a:tab pos="655638" algn="l"/>
                <a:tab pos="1314450" algn="l"/>
                <a:tab pos="1973263" algn="l"/>
                <a:tab pos="2630488" algn="l"/>
              </a:tabLs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tabLst>
                <a:tab pos="655638" algn="l"/>
                <a:tab pos="1314450" algn="l"/>
                <a:tab pos="1973263" algn="l"/>
                <a:tab pos="2630488" algn="l"/>
              </a:tabLs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tabLst>
                <a:tab pos="655638" algn="l"/>
                <a:tab pos="1314450" algn="l"/>
                <a:tab pos="1973263" algn="l"/>
                <a:tab pos="2630488" algn="l"/>
              </a:tabLs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tabLst>
                <a:tab pos="655638" algn="l"/>
                <a:tab pos="1314450" algn="l"/>
                <a:tab pos="1973263" algn="l"/>
                <a:tab pos="2630488" algn="l"/>
              </a:tabLst>
              <a:defRPr kumimoji="1">
                <a:solidFill>
                  <a:schemeClr val="tx1"/>
                </a:solidFill>
                <a:latin typeface="Arial" pitchFamily="34" charset="0"/>
                <a:ea typeface="ＭＳ Ｐゴシック" pitchFamily="50" charset="-128"/>
              </a:defRPr>
            </a:lvl9pPr>
          </a:lstStyle>
          <a:p>
            <a:pPr eaLnBrk="1" hangingPunct="1">
              <a:buSzPct val="45000"/>
            </a:pPr>
            <a:r>
              <a:rPr lang="en-US" sz="1300" dirty="0" err="1">
                <a:solidFill>
                  <a:srgbClr val="000000"/>
                </a:solidFill>
                <a:latin typeface="Times New Roman" pitchFamily="18" charset="0"/>
                <a:ea typeface="ＭＳ Ｐ明朝" pitchFamily="18" charset="-128"/>
              </a:rPr>
              <a:t>株式会社ナノコネクト</a:t>
            </a:r>
            <a:endParaRPr lang="en-US" sz="1300" dirty="0">
              <a:solidFill>
                <a:srgbClr val="000000"/>
              </a:solidFill>
              <a:latin typeface="Times New Roman" pitchFamily="18" charset="0"/>
              <a:ea typeface="ＭＳ Ｐ明朝" pitchFamily="18" charset="-128"/>
            </a:endParaRPr>
          </a:p>
        </p:txBody>
      </p:sp>
    </p:spTree>
    <p:extLst>
      <p:ext uri="{BB962C8B-B14F-4D97-AF65-F5344CB8AC3E}">
        <p14:creationId xmlns:p14="http://schemas.microsoft.com/office/powerpoint/2010/main" xmlns="" val="422947335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3554" name="Rectangle 6"/>
          <p:cNvSpPr>
            <a:spLocks noGrp="1" noChangeArrowheads="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Ctr="0" compatLnSpc="1">
            <a:prstTxWarp prst="textNoShape">
              <a:avLst/>
            </a:prstTxWarp>
          </a:bodyPr>
          <a:lstStyle>
            <a:lvl1pPr eaLnBrk="0" hangingPunct="0">
              <a:tabLst>
                <a:tab pos="660357" algn="l"/>
                <a:tab pos="1323913" algn="l"/>
                <a:tab pos="1987467" algn="l"/>
                <a:tab pos="2649424" algn="l"/>
              </a:tabLst>
              <a:defRPr kumimoji="1">
                <a:solidFill>
                  <a:schemeClr val="tx1"/>
                </a:solidFill>
                <a:latin typeface="Arial" pitchFamily="34" charset="0"/>
                <a:ea typeface="ＭＳ Ｐゴシック" pitchFamily="50" charset="-128"/>
              </a:defRPr>
            </a:lvl1pPr>
            <a:lvl2pPr marL="748299" indent="-287807" eaLnBrk="0" hangingPunct="0">
              <a:tabLst>
                <a:tab pos="660357" algn="l"/>
                <a:tab pos="1323913" algn="l"/>
                <a:tab pos="1987467" algn="l"/>
                <a:tab pos="2649424" algn="l"/>
              </a:tabLst>
              <a:defRPr kumimoji="1">
                <a:solidFill>
                  <a:schemeClr val="tx1"/>
                </a:solidFill>
                <a:latin typeface="Arial" pitchFamily="34" charset="0"/>
                <a:ea typeface="ＭＳ Ｐゴシック" pitchFamily="50" charset="-128"/>
              </a:defRPr>
            </a:lvl2pPr>
            <a:lvl3pPr marL="1151228" indent="-230245" eaLnBrk="0" hangingPunct="0">
              <a:tabLst>
                <a:tab pos="660357" algn="l"/>
                <a:tab pos="1323913" algn="l"/>
                <a:tab pos="1987467" algn="l"/>
                <a:tab pos="2649424" algn="l"/>
              </a:tabLst>
              <a:defRPr kumimoji="1">
                <a:solidFill>
                  <a:schemeClr val="tx1"/>
                </a:solidFill>
                <a:latin typeface="Arial" pitchFamily="34" charset="0"/>
                <a:ea typeface="ＭＳ Ｐゴシック" pitchFamily="50" charset="-128"/>
              </a:defRPr>
            </a:lvl3pPr>
            <a:lvl4pPr marL="1611719" indent="-230245" eaLnBrk="0" hangingPunct="0">
              <a:tabLst>
                <a:tab pos="660357" algn="l"/>
                <a:tab pos="1323913" algn="l"/>
                <a:tab pos="1987467" algn="l"/>
                <a:tab pos="2649424" algn="l"/>
              </a:tabLst>
              <a:defRPr kumimoji="1">
                <a:solidFill>
                  <a:schemeClr val="tx1"/>
                </a:solidFill>
                <a:latin typeface="Arial" pitchFamily="34" charset="0"/>
                <a:ea typeface="ＭＳ Ｐゴシック" pitchFamily="50" charset="-128"/>
              </a:defRPr>
            </a:lvl4pPr>
            <a:lvl5pPr marL="2072210" indent="-230245" eaLnBrk="0" hangingPunct="0">
              <a:tabLst>
                <a:tab pos="660357" algn="l"/>
                <a:tab pos="1323913" algn="l"/>
                <a:tab pos="1987467" algn="l"/>
                <a:tab pos="2649424" algn="l"/>
              </a:tabLst>
              <a:defRPr kumimoji="1">
                <a:solidFill>
                  <a:schemeClr val="tx1"/>
                </a:solidFill>
                <a:latin typeface="Arial" pitchFamily="34" charset="0"/>
                <a:ea typeface="ＭＳ Ｐゴシック" pitchFamily="50" charset="-128"/>
              </a:defRPr>
            </a:lvl5pPr>
            <a:lvl6pPr marL="2532702" indent="-230245" eaLnBrk="0" fontAlgn="base" hangingPunct="0">
              <a:spcBef>
                <a:spcPct val="0"/>
              </a:spcBef>
              <a:spcAft>
                <a:spcPct val="0"/>
              </a:spcAft>
              <a:tabLst>
                <a:tab pos="660357" algn="l"/>
                <a:tab pos="1323913" algn="l"/>
                <a:tab pos="1987467" algn="l"/>
                <a:tab pos="2649424" algn="l"/>
              </a:tabLst>
              <a:defRPr kumimoji="1">
                <a:solidFill>
                  <a:schemeClr val="tx1"/>
                </a:solidFill>
                <a:latin typeface="Arial" pitchFamily="34" charset="0"/>
                <a:ea typeface="ＭＳ Ｐゴシック" pitchFamily="50" charset="-128"/>
              </a:defRPr>
            </a:lvl6pPr>
            <a:lvl7pPr marL="2993193" indent="-230245" eaLnBrk="0" fontAlgn="base" hangingPunct="0">
              <a:spcBef>
                <a:spcPct val="0"/>
              </a:spcBef>
              <a:spcAft>
                <a:spcPct val="0"/>
              </a:spcAft>
              <a:tabLst>
                <a:tab pos="660357" algn="l"/>
                <a:tab pos="1323913" algn="l"/>
                <a:tab pos="1987467" algn="l"/>
                <a:tab pos="2649424" algn="l"/>
              </a:tabLst>
              <a:defRPr kumimoji="1">
                <a:solidFill>
                  <a:schemeClr val="tx1"/>
                </a:solidFill>
                <a:latin typeface="Arial" pitchFamily="34" charset="0"/>
                <a:ea typeface="ＭＳ Ｐゴシック" pitchFamily="50" charset="-128"/>
              </a:defRPr>
            </a:lvl7pPr>
            <a:lvl8pPr marL="3453683" indent="-230245" eaLnBrk="0" fontAlgn="base" hangingPunct="0">
              <a:spcBef>
                <a:spcPct val="0"/>
              </a:spcBef>
              <a:spcAft>
                <a:spcPct val="0"/>
              </a:spcAft>
              <a:tabLst>
                <a:tab pos="660357" algn="l"/>
                <a:tab pos="1323913" algn="l"/>
                <a:tab pos="1987467" algn="l"/>
                <a:tab pos="2649424" algn="l"/>
              </a:tabLst>
              <a:defRPr kumimoji="1">
                <a:solidFill>
                  <a:schemeClr val="tx1"/>
                </a:solidFill>
                <a:latin typeface="Arial" pitchFamily="34" charset="0"/>
                <a:ea typeface="ＭＳ Ｐゴシック" pitchFamily="50" charset="-128"/>
              </a:defRPr>
            </a:lvl8pPr>
            <a:lvl9pPr marL="3914174" indent="-230245" eaLnBrk="0" fontAlgn="base" hangingPunct="0">
              <a:spcBef>
                <a:spcPct val="0"/>
              </a:spcBef>
              <a:spcAft>
                <a:spcPct val="0"/>
              </a:spcAft>
              <a:tabLst>
                <a:tab pos="660357" algn="l"/>
                <a:tab pos="1323913" algn="l"/>
                <a:tab pos="1987467" algn="l"/>
                <a:tab pos="2649424" algn="l"/>
              </a:tabLst>
              <a:defRPr kumimoji="1">
                <a:solidFill>
                  <a:schemeClr val="tx1"/>
                </a:solidFill>
                <a:latin typeface="Arial" pitchFamily="34" charset="0"/>
                <a:ea typeface="ＭＳ Ｐゴシック" pitchFamily="50" charset="-128"/>
              </a:defRPr>
            </a:lvl9pPr>
          </a:lstStyle>
          <a:p>
            <a:pPr eaLnBrk="1" hangingPunct="1"/>
            <a:fld id="{C68535A6-ED1E-4A84-8302-4B978D433B88}" type="slidenum">
              <a:rPr lang="en-US" altLang="ja-JP" smtClean="0">
                <a:solidFill>
                  <a:srgbClr val="000000"/>
                </a:solidFill>
                <a:latin typeface="Times New Roman" pitchFamily="18" charset="0"/>
                <a:ea typeface="ＭＳ Ｐ明朝" pitchFamily="18" charset="-128"/>
              </a:rPr>
              <a:pPr eaLnBrk="1" hangingPunct="1"/>
              <a:t>12</a:t>
            </a:fld>
            <a:endParaRPr lang="en-US" altLang="ja-JP" smtClean="0">
              <a:solidFill>
                <a:srgbClr val="000000"/>
              </a:solidFill>
              <a:latin typeface="Times New Roman" pitchFamily="18" charset="0"/>
              <a:ea typeface="ＭＳ Ｐ明朝" pitchFamily="18" charset="-128"/>
            </a:endParaRPr>
          </a:p>
        </p:txBody>
      </p:sp>
      <p:sp>
        <p:nvSpPr>
          <p:cNvPr id="23555" name="Rectangle 1"/>
          <p:cNvSpPr>
            <a:spLocks noGrp="1" noRot="1" noChangeAspect="1" noChangeArrowheads="1" noTextEdit="1"/>
          </p:cNvSpPr>
          <p:nvPr>
            <p:ph type="sldImg"/>
          </p:nvPr>
        </p:nvSpPr>
        <p:spPr bwMode="auto">
          <a:xfrm>
            <a:off x="709613" y="754063"/>
            <a:ext cx="5380037" cy="3724275"/>
          </a:xfrm>
          <a:solidFill>
            <a:srgbClr val="FFFFFF"/>
          </a:solidFill>
          <a:ln>
            <a:solidFill>
              <a:srgbClr val="000000"/>
            </a:solidFill>
            <a:miter lim="800000"/>
            <a:headEnd/>
            <a:tailEnd/>
          </a:ln>
        </p:spPr>
      </p:sp>
      <p:sp>
        <p:nvSpPr>
          <p:cNvPr id="23556" name="Rectangle 2"/>
          <p:cNvSpPr>
            <a:spLocks noGrp="1" noChangeArrowheads="1"/>
          </p:cNvSpPr>
          <p:nvPr>
            <p:ph type="body" idx="1"/>
          </p:nvPr>
        </p:nvSpPr>
        <p:spPr bwMode="auto">
          <a:xfrm>
            <a:off x="679449" y="7096374"/>
            <a:ext cx="5440372" cy="2089142"/>
          </a:xfr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numCol="1" anchor="ctr" anchorCtr="0" compatLnSpc="1">
            <a:prstTxWarp prst="textNoShape">
              <a:avLst/>
            </a:prstTxWarp>
          </a:bodyPr>
          <a:lstStyle/>
          <a:p>
            <a:endParaRPr lang="ja-JP" altLang="ja-JP" smtClean="0">
              <a:latin typeface="Times New Roman" pitchFamily="18" charset="0"/>
            </a:endParaRPr>
          </a:p>
        </p:txBody>
      </p:sp>
      <p:sp>
        <p:nvSpPr>
          <p:cNvPr id="23557" name="Text Box 3"/>
          <p:cNvSpPr txBox="1">
            <a:spLocks noChangeArrowheads="1"/>
          </p:cNvSpPr>
          <p:nvPr/>
        </p:nvSpPr>
        <p:spPr bwMode="auto">
          <a:xfrm>
            <a:off x="3849123" y="9433082"/>
            <a:ext cx="2950140" cy="49673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0" tIns="0" rIns="0" bIns="0" anchor="b"/>
          <a:lstStyle>
            <a:lvl1pPr eaLnBrk="0" hangingPunct="0">
              <a:tabLst>
                <a:tab pos="655638" algn="l"/>
                <a:tab pos="1314450" algn="l"/>
                <a:tab pos="1973263" algn="l"/>
                <a:tab pos="2630488" algn="l"/>
              </a:tabLst>
              <a:defRPr kumimoji="1">
                <a:solidFill>
                  <a:schemeClr val="tx1"/>
                </a:solidFill>
                <a:latin typeface="Arial" pitchFamily="34" charset="0"/>
                <a:ea typeface="ＭＳ Ｐゴシック" pitchFamily="50" charset="-128"/>
              </a:defRPr>
            </a:lvl1pPr>
            <a:lvl2pPr marL="742950" indent="-285750" eaLnBrk="0" hangingPunct="0">
              <a:tabLst>
                <a:tab pos="655638" algn="l"/>
                <a:tab pos="1314450" algn="l"/>
                <a:tab pos="1973263" algn="l"/>
                <a:tab pos="2630488" algn="l"/>
              </a:tabLst>
              <a:defRPr kumimoji="1">
                <a:solidFill>
                  <a:schemeClr val="tx1"/>
                </a:solidFill>
                <a:latin typeface="Arial" pitchFamily="34" charset="0"/>
                <a:ea typeface="ＭＳ Ｐゴシック" pitchFamily="50" charset="-128"/>
              </a:defRPr>
            </a:lvl2pPr>
            <a:lvl3pPr marL="1143000" indent="-228600" eaLnBrk="0" hangingPunct="0">
              <a:tabLst>
                <a:tab pos="655638" algn="l"/>
                <a:tab pos="1314450" algn="l"/>
                <a:tab pos="1973263" algn="l"/>
                <a:tab pos="2630488" algn="l"/>
              </a:tabLst>
              <a:defRPr kumimoji="1">
                <a:solidFill>
                  <a:schemeClr val="tx1"/>
                </a:solidFill>
                <a:latin typeface="Arial" pitchFamily="34" charset="0"/>
                <a:ea typeface="ＭＳ Ｐゴシック" pitchFamily="50" charset="-128"/>
              </a:defRPr>
            </a:lvl3pPr>
            <a:lvl4pPr marL="1600200" indent="-228600" eaLnBrk="0" hangingPunct="0">
              <a:tabLst>
                <a:tab pos="655638" algn="l"/>
                <a:tab pos="1314450" algn="l"/>
                <a:tab pos="1973263" algn="l"/>
                <a:tab pos="2630488" algn="l"/>
              </a:tabLst>
              <a:defRPr kumimoji="1">
                <a:solidFill>
                  <a:schemeClr val="tx1"/>
                </a:solidFill>
                <a:latin typeface="Arial" pitchFamily="34" charset="0"/>
                <a:ea typeface="ＭＳ Ｐゴシック" pitchFamily="50" charset="-128"/>
              </a:defRPr>
            </a:lvl4pPr>
            <a:lvl5pPr marL="2057400" indent="-228600" eaLnBrk="0" hangingPunct="0">
              <a:tabLst>
                <a:tab pos="655638" algn="l"/>
                <a:tab pos="1314450" algn="l"/>
                <a:tab pos="1973263" algn="l"/>
                <a:tab pos="2630488" algn="l"/>
              </a:tabLst>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tabLst>
                <a:tab pos="655638" algn="l"/>
                <a:tab pos="1314450" algn="l"/>
                <a:tab pos="1973263" algn="l"/>
                <a:tab pos="2630488" algn="l"/>
              </a:tabLs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tabLst>
                <a:tab pos="655638" algn="l"/>
                <a:tab pos="1314450" algn="l"/>
                <a:tab pos="1973263" algn="l"/>
                <a:tab pos="2630488" algn="l"/>
              </a:tabLs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tabLst>
                <a:tab pos="655638" algn="l"/>
                <a:tab pos="1314450" algn="l"/>
                <a:tab pos="1973263" algn="l"/>
                <a:tab pos="2630488" algn="l"/>
              </a:tabLs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tabLst>
                <a:tab pos="655638" algn="l"/>
                <a:tab pos="1314450" algn="l"/>
                <a:tab pos="1973263" algn="l"/>
                <a:tab pos="2630488" algn="l"/>
              </a:tabLst>
              <a:defRPr kumimoji="1">
                <a:solidFill>
                  <a:schemeClr val="tx1"/>
                </a:solidFill>
                <a:latin typeface="Arial" pitchFamily="34" charset="0"/>
                <a:ea typeface="ＭＳ Ｐゴシック" pitchFamily="50" charset="-128"/>
              </a:defRPr>
            </a:lvl9pPr>
          </a:lstStyle>
          <a:p>
            <a:pPr algn="r" eaLnBrk="1" hangingPunct="1">
              <a:buSzPct val="45000"/>
            </a:pPr>
            <a:fld id="{EF07242E-6B5C-4DCF-96F5-EB6923247CAD}" type="slidenum">
              <a:rPr lang="en-US" altLang="ja-JP" sz="1300">
                <a:solidFill>
                  <a:srgbClr val="000000"/>
                </a:solidFill>
                <a:latin typeface="Times New Roman" pitchFamily="18" charset="0"/>
                <a:ea typeface="ＭＳ Ｐ明朝" pitchFamily="18" charset="-128"/>
              </a:rPr>
              <a:pPr algn="r" eaLnBrk="1" hangingPunct="1">
                <a:buSzPct val="45000"/>
              </a:pPr>
              <a:t>12</a:t>
            </a:fld>
            <a:endParaRPr lang="en-US" altLang="ja-JP" sz="1300" dirty="0">
              <a:solidFill>
                <a:srgbClr val="000000"/>
              </a:solidFill>
              <a:latin typeface="Times New Roman" pitchFamily="18" charset="0"/>
              <a:ea typeface="ＭＳ Ｐ明朝" pitchFamily="18" charset="-128"/>
            </a:endParaRPr>
          </a:p>
        </p:txBody>
      </p:sp>
      <p:sp>
        <p:nvSpPr>
          <p:cNvPr id="23558" name="Text Box 4"/>
          <p:cNvSpPr txBox="1">
            <a:spLocks noChangeArrowheads="1"/>
          </p:cNvSpPr>
          <p:nvPr/>
        </p:nvSpPr>
        <p:spPr bwMode="auto">
          <a:xfrm>
            <a:off x="4" y="2"/>
            <a:ext cx="2950140" cy="49673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0" tIns="0" rIns="0" bIns="0"/>
          <a:lstStyle>
            <a:lvl1pPr eaLnBrk="0" hangingPunct="0">
              <a:tabLst>
                <a:tab pos="655638" algn="l"/>
                <a:tab pos="1314450" algn="l"/>
                <a:tab pos="1973263" algn="l"/>
                <a:tab pos="2630488" algn="l"/>
              </a:tabLst>
              <a:defRPr kumimoji="1">
                <a:solidFill>
                  <a:schemeClr val="tx1"/>
                </a:solidFill>
                <a:latin typeface="Arial" pitchFamily="34" charset="0"/>
                <a:ea typeface="ＭＳ Ｐゴシック" pitchFamily="50" charset="-128"/>
              </a:defRPr>
            </a:lvl1pPr>
            <a:lvl2pPr marL="742950" indent="-285750" eaLnBrk="0" hangingPunct="0">
              <a:tabLst>
                <a:tab pos="655638" algn="l"/>
                <a:tab pos="1314450" algn="l"/>
                <a:tab pos="1973263" algn="l"/>
                <a:tab pos="2630488" algn="l"/>
              </a:tabLst>
              <a:defRPr kumimoji="1">
                <a:solidFill>
                  <a:schemeClr val="tx1"/>
                </a:solidFill>
                <a:latin typeface="Arial" pitchFamily="34" charset="0"/>
                <a:ea typeface="ＭＳ Ｐゴシック" pitchFamily="50" charset="-128"/>
              </a:defRPr>
            </a:lvl2pPr>
            <a:lvl3pPr marL="1143000" indent="-228600" eaLnBrk="0" hangingPunct="0">
              <a:tabLst>
                <a:tab pos="655638" algn="l"/>
                <a:tab pos="1314450" algn="l"/>
                <a:tab pos="1973263" algn="l"/>
                <a:tab pos="2630488" algn="l"/>
              </a:tabLst>
              <a:defRPr kumimoji="1">
                <a:solidFill>
                  <a:schemeClr val="tx1"/>
                </a:solidFill>
                <a:latin typeface="Arial" pitchFamily="34" charset="0"/>
                <a:ea typeface="ＭＳ Ｐゴシック" pitchFamily="50" charset="-128"/>
              </a:defRPr>
            </a:lvl3pPr>
            <a:lvl4pPr marL="1600200" indent="-228600" eaLnBrk="0" hangingPunct="0">
              <a:tabLst>
                <a:tab pos="655638" algn="l"/>
                <a:tab pos="1314450" algn="l"/>
                <a:tab pos="1973263" algn="l"/>
                <a:tab pos="2630488" algn="l"/>
              </a:tabLst>
              <a:defRPr kumimoji="1">
                <a:solidFill>
                  <a:schemeClr val="tx1"/>
                </a:solidFill>
                <a:latin typeface="Arial" pitchFamily="34" charset="0"/>
                <a:ea typeface="ＭＳ Ｐゴシック" pitchFamily="50" charset="-128"/>
              </a:defRPr>
            </a:lvl4pPr>
            <a:lvl5pPr marL="2057400" indent="-228600" eaLnBrk="0" hangingPunct="0">
              <a:tabLst>
                <a:tab pos="655638" algn="l"/>
                <a:tab pos="1314450" algn="l"/>
                <a:tab pos="1973263" algn="l"/>
                <a:tab pos="2630488" algn="l"/>
              </a:tabLst>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tabLst>
                <a:tab pos="655638" algn="l"/>
                <a:tab pos="1314450" algn="l"/>
                <a:tab pos="1973263" algn="l"/>
                <a:tab pos="2630488" algn="l"/>
              </a:tabLs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tabLst>
                <a:tab pos="655638" algn="l"/>
                <a:tab pos="1314450" algn="l"/>
                <a:tab pos="1973263" algn="l"/>
                <a:tab pos="2630488" algn="l"/>
              </a:tabLs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tabLst>
                <a:tab pos="655638" algn="l"/>
                <a:tab pos="1314450" algn="l"/>
                <a:tab pos="1973263" algn="l"/>
                <a:tab pos="2630488" algn="l"/>
              </a:tabLs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tabLst>
                <a:tab pos="655638" algn="l"/>
                <a:tab pos="1314450" algn="l"/>
                <a:tab pos="1973263" algn="l"/>
                <a:tab pos="2630488" algn="l"/>
              </a:tabLst>
              <a:defRPr kumimoji="1">
                <a:solidFill>
                  <a:schemeClr val="tx1"/>
                </a:solidFill>
                <a:latin typeface="Arial" pitchFamily="34" charset="0"/>
                <a:ea typeface="ＭＳ Ｐゴシック" pitchFamily="50" charset="-128"/>
              </a:defRPr>
            </a:lvl9pPr>
          </a:lstStyle>
          <a:p>
            <a:pPr eaLnBrk="1" hangingPunct="1">
              <a:buSzPct val="45000"/>
            </a:pPr>
            <a:r>
              <a:rPr lang="en-US" sz="1300" dirty="0" err="1">
                <a:solidFill>
                  <a:srgbClr val="000000"/>
                </a:solidFill>
                <a:latin typeface="Times New Roman" pitchFamily="18" charset="0"/>
                <a:ea typeface="ＭＳ Ｐ明朝" pitchFamily="18" charset="-128"/>
              </a:rPr>
              <a:t>株式会社ナノコネクト</a:t>
            </a:r>
            <a:endParaRPr lang="en-US" sz="1300" dirty="0">
              <a:solidFill>
                <a:srgbClr val="000000"/>
              </a:solidFill>
              <a:latin typeface="Times New Roman" pitchFamily="18" charset="0"/>
              <a:ea typeface="ＭＳ Ｐ明朝" pitchFamily="18" charset="-128"/>
            </a:endParaRPr>
          </a:p>
        </p:txBody>
      </p:sp>
    </p:spTree>
    <p:extLst>
      <p:ext uri="{BB962C8B-B14F-4D97-AF65-F5344CB8AC3E}">
        <p14:creationId xmlns:p14="http://schemas.microsoft.com/office/powerpoint/2010/main" xmlns="" val="401044310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3554" name="Rectangle 6"/>
          <p:cNvSpPr>
            <a:spLocks noGrp="1" noChangeArrowheads="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Ctr="0" compatLnSpc="1">
            <a:prstTxWarp prst="textNoShape">
              <a:avLst/>
            </a:prstTxWarp>
          </a:bodyPr>
          <a:lstStyle>
            <a:lvl1pPr eaLnBrk="0" hangingPunct="0">
              <a:tabLst>
                <a:tab pos="660357" algn="l"/>
                <a:tab pos="1323913" algn="l"/>
                <a:tab pos="1987467" algn="l"/>
                <a:tab pos="2649424" algn="l"/>
              </a:tabLst>
              <a:defRPr kumimoji="1">
                <a:solidFill>
                  <a:schemeClr val="tx1"/>
                </a:solidFill>
                <a:latin typeface="Arial" pitchFamily="34" charset="0"/>
                <a:ea typeface="ＭＳ Ｐゴシック" pitchFamily="50" charset="-128"/>
              </a:defRPr>
            </a:lvl1pPr>
            <a:lvl2pPr marL="748299" indent="-287807" eaLnBrk="0" hangingPunct="0">
              <a:tabLst>
                <a:tab pos="660357" algn="l"/>
                <a:tab pos="1323913" algn="l"/>
                <a:tab pos="1987467" algn="l"/>
                <a:tab pos="2649424" algn="l"/>
              </a:tabLst>
              <a:defRPr kumimoji="1">
                <a:solidFill>
                  <a:schemeClr val="tx1"/>
                </a:solidFill>
                <a:latin typeface="Arial" pitchFamily="34" charset="0"/>
                <a:ea typeface="ＭＳ Ｐゴシック" pitchFamily="50" charset="-128"/>
              </a:defRPr>
            </a:lvl2pPr>
            <a:lvl3pPr marL="1151228" indent="-230245" eaLnBrk="0" hangingPunct="0">
              <a:tabLst>
                <a:tab pos="660357" algn="l"/>
                <a:tab pos="1323913" algn="l"/>
                <a:tab pos="1987467" algn="l"/>
                <a:tab pos="2649424" algn="l"/>
              </a:tabLst>
              <a:defRPr kumimoji="1">
                <a:solidFill>
                  <a:schemeClr val="tx1"/>
                </a:solidFill>
                <a:latin typeface="Arial" pitchFamily="34" charset="0"/>
                <a:ea typeface="ＭＳ Ｐゴシック" pitchFamily="50" charset="-128"/>
              </a:defRPr>
            </a:lvl3pPr>
            <a:lvl4pPr marL="1611719" indent="-230245" eaLnBrk="0" hangingPunct="0">
              <a:tabLst>
                <a:tab pos="660357" algn="l"/>
                <a:tab pos="1323913" algn="l"/>
                <a:tab pos="1987467" algn="l"/>
                <a:tab pos="2649424" algn="l"/>
              </a:tabLst>
              <a:defRPr kumimoji="1">
                <a:solidFill>
                  <a:schemeClr val="tx1"/>
                </a:solidFill>
                <a:latin typeface="Arial" pitchFamily="34" charset="0"/>
                <a:ea typeface="ＭＳ Ｐゴシック" pitchFamily="50" charset="-128"/>
              </a:defRPr>
            </a:lvl4pPr>
            <a:lvl5pPr marL="2072210" indent="-230245" eaLnBrk="0" hangingPunct="0">
              <a:tabLst>
                <a:tab pos="660357" algn="l"/>
                <a:tab pos="1323913" algn="l"/>
                <a:tab pos="1987467" algn="l"/>
                <a:tab pos="2649424" algn="l"/>
              </a:tabLst>
              <a:defRPr kumimoji="1">
                <a:solidFill>
                  <a:schemeClr val="tx1"/>
                </a:solidFill>
                <a:latin typeface="Arial" pitchFamily="34" charset="0"/>
                <a:ea typeface="ＭＳ Ｐゴシック" pitchFamily="50" charset="-128"/>
              </a:defRPr>
            </a:lvl5pPr>
            <a:lvl6pPr marL="2532702" indent="-230245" eaLnBrk="0" fontAlgn="base" hangingPunct="0">
              <a:spcBef>
                <a:spcPct val="0"/>
              </a:spcBef>
              <a:spcAft>
                <a:spcPct val="0"/>
              </a:spcAft>
              <a:tabLst>
                <a:tab pos="660357" algn="l"/>
                <a:tab pos="1323913" algn="l"/>
                <a:tab pos="1987467" algn="l"/>
                <a:tab pos="2649424" algn="l"/>
              </a:tabLst>
              <a:defRPr kumimoji="1">
                <a:solidFill>
                  <a:schemeClr val="tx1"/>
                </a:solidFill>
                <a:latin typeface="Arial" pitchFamily="34" charset="0"/>
                <a:ea typeface="ＭＳ Ｐゴシック" pitchFamily="50" charset="-128"/>
              </a:defRPr>
            </a:lvl6pPr>
            <a:lvl7pPr marL="2993193" indent="-230245" eaLnBrk="0" fontAlgn="base" hangingPunct="0">
              <a:spcBef>
                <a:spcPct val="0"/>
              </a:spcBef>
              <a:spcAft>
                <a:spcPct val="0"/>
              </a:spcAft>
              <a:tabLst>
                <a:tab pos="660357" algn="l"/>
                <a:tab pos="1323913" algn="l"/>
                <a:tab pos="1987467" algn="l"/>
                <a:tab pos="2649424" algn="l"/>
              </a:tabLst>
              <a:defRPr kumimoji="1">
                <a:solidFill>
                  <a:schemeClr val="tx1"/>
                </a:solidFill>
                <a:latin typeface="Arial" pitchFamily="34" charset="0"/>
                <a:ea typeface="ＭＳ Ｐゴシック" pitchFamily="50" charset="-128"/>
              </a:defRPr>
            </a:lvl7pPr>
            <a:lvl8pPr marL="3453683" indent="-230245" eaLnBrk="0" fontAlgn="base" hangingPunct="0">
              <a:spcBef>
                <a:spcPct val="0"/>
              </a:spcBef>
              <a:spcAft>
                <a:spcPct val="0"/>
              </a:spcAft>
              <a:tabLst>
                <a:tab pos="660357" algn="l"/>
                <a:tab pos="1323913" algn="l"/>
                <a:tab pos="1987467" algn="l"/>
                <a:tab pos="2649424" algn="l"/>
              </a:tabLst>
              <a:defRPr kumimoji="1">
                <a:solidFill>
                  <a:schemeClr val="tx1"/>
                </a:solidFill>
                <a:latin typeface="Arial" pitchFamily="34" charset="0"/>
                <a:ea typeface="ＭＳ Ｐゴシック" pitchFamily="50" charset="-128"/>
              </a:defRPr>
            </a:lvl8pPr>
            <a:lvl9pPr marL="3914174" indent="-230245" eaLnBrk="0" fontAlgn="base" hangingPunct="0">
              <a:spcBef>
                <a:spcPct val="0"/>
              </a:spcBef>
              <a:spcAft>
                <a:spcPct val="0"/>
              </a:spcAft>
              <a:tabLst>
                <a:tab pos="660357" algn="l"/>
                <a:tab pos="1323913" algn="l"/>
                <a:tab pos="1987467" algn="l"/>
                <a:tab pos="2649424" algn="l"/>
              </a:tabLst>
              <a:defRPr kumimoji="1">
                <a:solidFill>
                  <a:schemeClr val="tx1"/>
                </a:solidFill>
                <a:latin typeface="Arial" pitchFamily="34" charset="0"/>
                <a:ea typeface="ＭＳ Ｐゴシック" pitchFamily="50" charset="-128"/>
              </a:defRPr>
            </a:lvl9pPr>
          </a:lstStyle>
          <a:p>
            <a:pPr eaLnBrk="1" hangingPunct="1"/>
            <a:fld id="{C68535A6-ED1E-4A84-8302-4B978D433B88}" type="slidenum">
              <a:rPr lang="en-US" altLang="ja-JP" smtClean="0">
                <a:solidFill>
                  <a:srgbClr val="000000"/>
                </a:solidFill>
                <a:latin typeface="Times New Roman" pitchFamily="18" charset="0"/>
                <a:ea typeface="ＭＳ Ｐ明朝" pitchFamily="18" charset="-128"/>
              </a:rPr>
              <a:pPr eaLnBrk="1" hangingPunct="1"/>
              <a:t>13</a:t>
            </a:fld>
            <a:endParaRPr lang="en-US" altLang="ja-JP" smtClean="0">
              <a:solidFill>
                <a:srgbClr val="000000"/>
              </a:solidFill>
              <a:latin typeface="Times New Roman" pitchFamily="18" charset="0"/>
              <a:ea typeface="ＭＳ Ｐ明朝" pitchFamily="18" charset="-128"/>
            </a:endParaRPr>
          </a:p>
        </p:txBody>
      </p:sp>
      <p:sp>
        <p:nvSpPr>
          <p:cNvPr id="23555" name="Rectangle 1"/>
          <p:cNvSpPr>
            <a:spLocks noGrp="1" noRot="1" noChangeAspect="1" noChangeArrowheads="1" noTextEdit="1"/>
          </p:cNvSpPr>
          <p:nvPr>
            <p:ph type="sldImg"/>
          </p:nvPr>
        </p:nvSpPr>
        <p:spPr bwMode="auto">
          <a:xfrm>
            <a:off x="709613" y="754063"/>
            <a:ext cx="5380037" cy="3724275"/>
          </a:xfrm>
          <a:solidFill>
            <a:srgbClr val="FFFFFF"/>
          </a:solidFill>
          <a:ln>
            <a:solidFill>
              <a:srgbClr val="000000"/>
            </a:solidFill>
            <a:miter lim="800000"/>
            <a:headEnd/>
            <a:tailEnd/>
          </a:ln>
        </p:spPr>
      </p:sp>
      <p:sp>
        <p:nvSpPr>
          <p:cNvPr id="23556" name="Rectangle 2"/>
          <p:cNvSpPr>
            <a:spLocks noGrp="1" noChangeArrowheads="1"/>
          </p:cNvSpPr>
          <p:nvPr>
            <p:ph type="body" idx="1"/>
          </p:nvPr>
        </p:nvSpPr>
        <p:spPr bwMode="auto">
          <a:xfrm>
            <a:off x="679449" y="7096374"/>
            <a:ext cx="5440372" cy="2089142"/>
          </a:xfr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numCol="1" anchor="ctr" anchorCtr="0" compatLnSpc="1">
            <a:prstTxWarp prst="textNoShape">
              <a:avLst/>
            </a:prstTxWarp>
          </a:bodyPr>
          <a:lstStyle/>
          <a:p>
            <a:endParaRPr lang="ja-JP" altLang="ja-JP" smtClean="0">
              <a:latin typeface="Times New Roman" pitchFamily="18" charset="0"/>
            </a:endParaRPr>
          </a:p>
        </p:txBody>
      </p:sp>
      <p:sp>
        <p:nvSpPr>
          <p:cNvPr id="23557" name="Text Box 3"/>
          <p:cNvSpPr txBox="1">
            <a:spLocks noChangeArrowheads="1"/>
          </p:cNvSpPr>
          <p:nvPr/>
        </p:nvSpPr>
        <p:spPr bwMode="auto">
          <a:xfrm>
            <a:off x="3849123" y="9433082"/>
            <a:ext cx="2950140" cy="49673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0" tIns="0" rIns="0" bIns="0" anchor="b"/>
          <a:lstStyle>
            <a:lvl1pPr eaLnBrk="0" hangingPunct="0">
              <a:tabLst>
                <a:tab pos="655638" algn="l"/>
                <a:tab pos="1314450" algn="l"/>
                <a:tab pos="1973263" algn="l"/>
                <a:tab pos="2630488" algn="l"/>
              </a:tabLst>
              <a:defRPr kumimoji="1">
                <a:solidFill>
                  <a:schemeClr val="tx1"/>
                </a:solidFill>
                <a:latin typeface="Arial" pitchFamily="34" charset="0"/>
                <a:ea typeface="ＭＳ Ｐゴシック" pitchFamily="50" charset="-128"/>
              </a:defRPr>
            </a:lvl1pPr>
            <a:lvl2pPr marL="742950" indent="-285750" eaLnBrk="0" hangingPunct="0">
              <a:tabLst>
                <a:tab pos="655638" algn="l"/>
                <a:tab pos="1314450" algn="l"/>
                <a:tab pos="1973263" algn="l"/>
                <a:tab pos="2630488" algn="l"/>
              </a:tabLst>
              <a:defRPr kumimoji="1">
                <a:solidFill>
                  <a:schemeClr val="tx1"/>
                </a:solidFill>
                <a:latin typeface="Arial" pitchFamily="34" charset="0"/>
                <a:ea typeface="ＭＳ Ｐゴシック" pitchFamily="50" charset="-128"/>
              </a:defRPr>
            </a:lvl2pPr>
            <a:lvl3pPr marL="1143000" indent="-228600" eaLnBrk="0" hangingPunct="0">
              <a:tabLst>
                <a:tab pos="655638" algn="l"/>
                <a:tab pos="1314450" algn="l"/>
                <a:tab pos="1973263" algn="l"/>
                <a:tab pos="2630488" algn="l"/>
              </a:tabLst>
              <a:defRPr kumimoji="1">
                <a:solidFill>
                  <a:schemeClr val="tx1"/>
                </a:solidFill>
                <a:latin typeface="Arial" pitchFamily="34" charset="0"/>
                <a:ea typeface="ＭＳ Ｐゴシック" pitchFamily="50" charset="-128"/>
              </a:defRPr>
            </a:lvl3pPr>
            <a:lvl4pPr marL="1600200" indent="-228600" eaLnBrk="0" hangingPunct="0">
              <a:tabLst>
                <a:tab pos="655638" algn="l"/>
                <a:tab pos="1314450" algn="l"/>
                <a:tab pos="1973263" algn="l"/>
                <a:tab pos="2630488" algn="l"/>
              </a:tabLst>
              <a:defRPr kumimoji="1">
                <a:solidFill>
                  <a:schemeClr val="tx1"/>
                </a:solidFill>
                <a:latin typeface="Arial" pitchFamily="34" charset="0"/>
                <a:ea typeface="ＭＳ Ｐゴシック" pitchFamily="50" charset="-128"/>
              </a:defRPr>
            </a:lvl4pPr>
            <a:lvl5pPr marL="2057400" indent="-228600" eaLnBrk="0" hangingPunct="0">
              <a:tabLst>
                <a:tab pos="655638" algn="l"/>
                <a:tab pos="1314450" algn="l"/>
                <a:tab pos="1973263" algn="l"/>
                <a:tab pos="2630488" algn="l"/>
              </a:tabLst>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tabLst>
                <a:tab pos="655638" algn="l"/>
                <a:tab pos="1314450" algn="l"/>
                <a:tab pos="1973263" algn="l"/>
                <a:tab pos="2630488" algn="l"/>
              </a:tabLs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tabLst>
                <a:tab pos="655638" algn="l"/>
                <a:tab pos="1314450" algn="l"/>
                <a:tab pos="1973263" algn="l"/>
                <a:tab pos="2630488" algn="l"/>
              </a:tabLs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tabLst>
                <a:tab pos="655638" algn="l"/>
                <a:tab pos="1314450" algn="l"/>
                <a:tab pos="1973263" algn="l"/>
                <a:tab pos="2630488" algn="l"/>
              </a:tabLs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tabLst>
                <a:tab pos="655638" algn="l"/>
                <a:tab pos="1314450" algn="l"/>
                <a:tab pos="1973263" algn="l"/>
                <a:tab pos="2630488" algn="l"/>
              </a:tabLst>
              <a:defRPr kumimoji="1">
                <a:solidFill>
                  <a:schemeClr val="tx1"/>
                </a:solidFill>
                <a:latin typeface="Arial" pitchFamily="34" charset="0"/>
                <a:ea typeface="ＭＳ Ｐゴシック" pitchFamily="50" charset="-128"/>
              </a:defRPr>
            </a:lvl9pPr>
          </a:lstStyle>
          <a:p>
            <a:pPr algn="r" eaLnBrk="1" hangingPunct="1">
              <a:buSzPct val="45000"/>
            </a:pPr>
            <a:fld id="{EF07242E-6B5C-4DCF-96F5-EB6923247CAD}" type="slidenum">
              <a:rPr lang="en-US" altLang="ja-JP" sz="1300">
                <a:solidFill>
                  <a:srgbClr val="000000"/>
                </a:solidFill>
                <a:latin typeface="Times New Roman" pitchFamily="18" charset="0"/>
                <a:ea typeface="ＭＳ Ｐ明朝" pitchFamily="18" charset="-128"/>
              </a:rPr>
              <a:pPr algn="r" eaLnBrk="1" hangingPunct="1">
                <a:buSzPct val="45000"/>
              </a:pPr>
              <a:t>13</a:t>
            </a:fld>
            <a:endParaRPr lang="en-US" altLang="ja-JP" sz="1300" dirty="0">
              <a:solidFill>
                <a:srgbClr val="000000"/>
              </a:solidFill>
              <a:latin typeface="Times New Roman" pitchFamily="18" charset="0"/>
              <a:ea typeface="ＭＳ Ｐ明朝" pitchFamily="18" charset="-128"/>
            </a:endParaRPr>
          </a:p>
        </p:txBody>
      </p:sp>
      <p:sp>
        <p:nvSpPr>
          <p:cNvPr id="23558" name="Text Box 4"/>
          <p:cNvSpPr txBox="1">
            <a:spLocks noChangeArrowheads="1"/>
          </p:cNvSpPr>
          <p:nvPr/>
        </p:nvSpPr>
        <p:spPr bwMode="auto">
          <a:xfrm>
            <a:off x="4" y="2"/>
            <a:ext cx="2950140" cy="49673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0" tIns="0" rIns="0" bIns="0"/>
          <a:lstStyle>
            <a:lvl1pPr eaLnBrk="0" hangingPunct="0">
              <a:tabLst>
                <a:tab pos="655638" algn="l"/>
                <a:tab pos="1314450" algn="l"/>
                <a:tab pos="1973263" algn="l"/>
                <a:tab pos="2630488" algn="l"/>
              </a:tabLst>
              <a:defRPr kumimoji="1">
                <a:solidFill>
                  <a:schemeClr val="tx1"/>
                </a:solidFill>
                <a:latin typeface="Arial" pitchFamily="34" charset="0"/>
                <a:ea typeface="ＭＳ Ｐゴシック" pitchFamily="50" charset="-128"/>
              </a:defRPr>
            </a:lvl1pPr>
            <a:lvl2pPr marL="742950" indent="-285750" eaLnBrk="0" hangingPunct="0">
              <a:tabLst>
                <a:tab pos="655638" algn="l"/>
                <a:tab pos="1314450" algn="l"/>
                <a:tab pos="1973263" algn="l"/>
                <a:tab pos="2630488" algn="l"/>
              </a:tabLst>
              <a:defRPr kumimoji="1">
                <a:solidFill>
                  <a:schemeClr val="tx1"/>
                </a:solidFill>
                <a:latin typeface="Arial" pitchFamily="34" charset="0"/>
                <a:ea typeface="ＭＳ Ｐゴシック" pitchFamily="50" charset="-128"/>
              </a:defRPr>
            </a:lvl2pPr>
            <a:lvl3pPr marL="1143000" indent="-228600" eaLnBrk="0" hangingPunct="0">
              <a:tabLst>
                <a:tab pos="655638" algn="l"/>
                <a:tab pos="1314450" algn="l"/>
                <a:tab pos="1973263" algn="l"/>
                <a:tab pos="2630488" algn="l"/>
              </a:tabLst>
              <a:defRPr kumimoji="1">
                <a:solidFill>
                  <a:schemeClr val="tx1"/>
                </a:solidFill>
                <a:latin typeface="Arial" pitchFamily="34" charset="0"/>
                <a:ea typeface="ＭＳ Ｐゴシック" pitchFamily="50" charset="-128"/>
              </a:defRPr>
            </a:lvl3pPr>
            <a:lvl4pPr marL="1600200" indent="-228600" eaLnBrk="0" hangingPunct="0">
              <a:tabLst>
                <a:tab pos="655638" algn="l"/>
                <a:tab pos="1314450" algn="l"/>
                <a:tab pos="1973263" algn="l"/>
                <a:tab pos="2630488" algn="l"/>
              </a:tabLst>
              <a:defRPr kumimoji="1">
                <a:solidFill>
                  <a:schemeClr val="tx1"/>
                </a:solidFill>
                <a:latin typeface="Arial" pitchFamily="34" charset="0"/>
                <a:ea typeface="ＭＳ Ｐゴシック" pitchFamily="50" charset="-128"/>
              </a:defRPr>
            </a:lvl4pPr>
            <a:lvl5pPr marL="2057400" indent="-228600" eaLnBrk="0" hangingPunct="0">
              <a:tabLst>
                <a:tab pos="655638" algn="l"/>
                <a:tab pos="1314450" algn="l"/>
                <a:tab pos="1973263" algn="l"/>
                <a:tab pos="2630488" algn="l"/>
              </a:tabLst>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tabLst>
                <a:tab pos="655638" algn="l"/>
                <a:tab pos="1314450" algn="l"/>
                <a:tab pos="1973263" algn="l"/>
                <a:tab pos="2630488" algn="l"/>
              </a:tabLs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tabLst>
                <a:tab pos="655638" algn="l"/>
                <a:tab pos="1314450" algn="l"/>
                <a:tab pos="1973263" algn="l"/>
                <a:tab pos="2630488" algn="l"/>
              </a:tabLs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tabLst>
                <a:tab pos="655638" algn="l"/>
                <a:tab pos="1314450" algn="l"/>
                <a:tab pos="1973263" algn="l"/>
                <a:tab pos="2630488" algn="l"/>
              </a:tabLs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tabLst>
                <a:tab pos="655638" algn="l"/>
                <a:tab pos="1314450" algn="l"/>
                <a:tab pos="1973263" algn="l"/>
                <a:tab pos="2630488" algn="l"/>
              </a:tabLst>
              <a:defRPr kumimoji="1">
                <a:solidFill>
                  <a:schemeClr val="tx1"/>
                </a:solidFill>
                <a:latin typeface="Arial" pitchFamily="34" charset="0"/>
                <a:ea typeface="ＭＳ Ｐゴシック" pitchFamily="50" charset="-128"/>
              </a:defRPr>
            </a:lvl9pPr>
          </a:lstStyle>
          <a:p>
            <a:pPr eaLnBrk="1" hangingPunct="1">
              <a:buSzPct val="45000"/>
            </a:pPr>
            <a:r>
              <a:rPr lang="en-US" sz="1300" dirty="0" err="1">
                <a:solidFill>
                  <a:srgbClr val="000000"/>
                </a:solidFill>
                <a:latin typeface="Times New Roman" pitchFamily="18" charset="0"/>
                <a:ea typeface="ＭＳ Ｐ明朝" pitchFamily="18" charset="-128"/>
              </a:rPr>
              <a:t>株式会社ナノコネクト</a:t>
            </a:r>
            <a:endParaRPr lang="en-US" sz="1300" dirty="0">
              <a:solidFill>
                <a:srgbClr val="000000"/>
              </a:solidFill>
              <a:latin typeface="Times New Roman" pitchFamily="18" charset="0"/>
              <a:ea typeface="ＭＳ Ｐ明朝" pitchFamily="18" charset="-128"/>
            </a:endParaRPr>
          </a:p>
        </p:txBody>
      </p:sp>
    </p:spTree>
    <p:extLst>
      <p:ext uri="{BB962C8B-B14F-4D97-AF65-F5344CB8AC3E}">
        <p14:creationId xmlns:p14="http://schemas.microsoft.com/office/powerpoint/2010/main" xmlns="" val="162936628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3554" name="Rectangle 6"/>
          <p:cNvSpPr>
            <a:spLocks noGrp="1" noChangeArrowheads="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Ctr="0" compatLnSpc="1">
            <a:prstTxWarp prst="textNoShape">
              <a:avLst/>
            </a:prstTxWarp>
          </a:bodyPr>
          <a:lstStyle>
            <a:lvl1pPr eaLnBrk="0" hangingPunct="0">
              <a:tabLst>
                <a:tab pos="660357" algn="l"/>
                <a:tab pos="1323913" algn="l"/>
                <a:tab pos="1987467" algn="l"/>
                <a:tab pos="2649424" algn="l"/>
              </a:tabLst>
              <a:defRPr kumimoji="1">
                <a:solidFill>
                  <a:schemeClr val="tx1"/>
                </a:solidFill>
                <a:latin typeface="Arial" pitchFamily="34" charset="0"/>
                <a:ea typeface="ＭＳ Ｐゴシック" pitchFamily="50" charset="-128"/>
              </a:defRPr>
            </a:lvl1pPr>
            <a:lvl2pPr marL="748299" indent="-287807" eaLnBrk="0" hangingPunct="0">
              <a:tabLst>
                <a:tab pos="660357" algn="l"/>
                <a:tab pos="1323913" algn="l"/>
                <a:tab pos="1987467" algn="l"/>
                <a:tab pos="2649424" algn="l"/>
              </a:tabLst>
              <a:defRPr kumimoji="1">
                <a:solidFill>
                  <a:schemeClr val="tx1"/>
                </a:solidFill>
                <a:latin typeface="Arial" pitchFamily="34" charset="0"/>
                <a:ea typeface="ＭＳ Ｐゴシック" pitchFamily="50" charset="-128"/>
              </a:defRPr>
            </a:lvl2pPr>
            <a:lvl3pPr marL="1151228" indent="-230245" eaLnBrk="0" hangingPunct="0">
              <a:tabLst>
                <a:tab pos="660357" algn="l"/>
                <a:tab pos="1323913" algn="l"/>
                <a:tab pos="1987467" algn="l"/>
                <a:tab pos="2649424" algn="l"/>
              </a:tabLst>
              <a:defRPr kumimoji="1">
                <a:solidFill>
                  <a:schemeClr val="tx1"/>
                </a:solidFill>
                <a:latin typeface="Arial" pitchFamily="34" charset="0"/>
                <a:ea typeface="ＭＳ Ｐゴシック" pitchFamily="50" charset="-128"/>
              </a:defRPr>
            </a:lvl3pPr>
            <a:lvl4pPr marL="1611719" indent="-230245" eaLnBrk="0" hangingPunct="0">
              <a:tabLst>
                <a:tab pos="660357" algn="l"/>
                <a:tab pos="1323913" algn="l"/>
                <a:tab pos="1987467" algn="l"/>
                <a:tab pos="2649424" algn="l"/>
              </a:tabLst>
              <a:defRPr kumimoji="1">
                <a:solidFill>
                  <a:schemeClr val="tx1"/>
                </a:solidFill>
                <a:latin typeface="Arial" pitchFamily="34" charset="0"/>
                <a:ea typeface="ＭＳ Ｐゴシック" pitchFamily="50" charset="-128"/>
              </a:defRPr>
            </a:lvl4pPr>
            <a:lvl5pPr marL="2072210" indent="-230245" eaLnBrk="0" hangingPunct="0">
              <a:tabLst>
                <a:tab pos="660357" algn="l"/>
                <a:tab pos="1323913" algn="l"/>
                <a:tab pos="1987467" algn="l"/>
                <a:tab pos="2649424" algn="l"/>
              </a:tabLst>
              <a:defRPr kumimoji="1">
                <a:solidFill>
                  <a:schemeClr val="tx1"/>
                </a:solidFill>
                <a:latin typeface="Arial" pitchFamily="34" charset="0"/>
                <a:ea typeface="ＭＳ Ｐゴシック" pitchFamily="50" charset="-128"/>
              </a:defRPr>
            </a:lvl5pPr>
            <a:lvl6pPr marL="2532702" indent="-230245" eaLnBrk="0" fontAlgn="base" hangingPunct="0">
              <a:spcBef>
                <a:spcPct val="0"/>
              </a:spcBef>
              <a:spcAft>
                <a:spcPct val="0"/>
              </a:spcAft>
              <a:tabLst>
                <a:tab pos="660357" algn="l"/>
                <a:tab pos="1323913" algn="l"/>
                <a:tab pos="1987467" algn="l"/>
                <a:tab pos="2649424" algn="l"/>
              </a:tabLst>
              <a:defRPr kumimoji="1">
                <a:solidFill>
                  <a:schemeClr val="tx1"/>
                </a:solidFill>
                <a:latin typeface="Arial" pitchFamily="34" charset="0"/>
                <a:ea typeface="ＭＳ Ｐゴシック" pitchFamily="50" charset="-128"/>
              </a:defRPr>
            </a:lvl6pPr>
            <a:lvl7pPr marL="2993193" indent="-230245" eaLnBrk="0" fontAlgn="base" hangingPunct="0">
              <a:spcBef>
                <a:spcPct val="0"/>
              </a:spcBef>
              <a:spcAft>
                <a:spcPct val="0"/>
              </a:spcAft>
              <a:tabLst>
                <a:tab pos="660357" algn="l"/>
                <a:tab pos="1323913" algn="l"/>
                <a:tab pos="1987467" algn="l"/>
                <a:tab pos="2649424" algn="l"/>
              </a:tabLst>
              <a:defRPr kumimoji="1">
                <a:solidFill>
                  <a:schemeClr val="tx1"/>
                </a:solidFill>
                <a:latin typeface="Arial" pitchFamily="34" charset="0"/>
                <a:ea typeface="ＭＳ Ｐゴシック" pitchFamily="50" charset="-128"/>
              </a:defRPr>
            </a:lvl7pPr>
            <a:lvl8pPr marL="3453683" indent="-230245" eaLnBrk="0" fontAlgn="base" hangingPunct="0">
              <a:spcBef>
                <a:spcPct val="0"/>
              </a:spcBef>
              <a:spcAft>
                <a:spcPct val="0"/>
              </a:spcAft>
              <a:tabLst>
                <a:tab pos="660357" algn="l"/>
                <a:tab pos="1323913" algn="l"/>
                <a:tab pos="1987467" algn="l"/>
                <a:tab pos="2649424" algn="l"/>
              </a:tabLst>
              <a:defRPr kumimoji="1">
                <a:solidFill>
                  <a:schemeClr val="tx1"/>
                </a:solidFill>
                <a:latin typeface="Arial" pitchFamily="34" charset="0"/>
                <a:ea typeface="ＭＳ Ｐゴシック" pitchFamily="50" charset="-128"/>
              </a:defRPr>
            </a:lvl8pPr>
            <a:lvl9pPr marL="3914174" indent="-230245" eaLnBrk="0" fontAlgn="base" hangingPunct="0">
              <a:spcBef>
                <a:spcPct val="0"/>
              </a:spcBef>
              <a:spcAft>
                <a:spcPct val="0"/>
              </a:spcAft>
              <a:tabLst>
                <a:tab pos="660357" algn="l"/>
                <a:tab pos="1323913" algn="l"/>
                <a:tab pos="1987467" algn="l"/>
                <a:tab pos="2649424" algn="l"/>
              </a:tabLst>
              <a:defRPr kumimoji="1">
                <a:solidFill>
                  <a:schemeClr val="tx1"/>
                </a:solidFill>
                <a:latin typeface="Arial" pitchFamily="34" charset="0"/>
                <a:ea typeface="ＭＳ Ｐゴシック" pitchFamily="50" charset="-128"/>
              </a:defRPr>
            </a:lvl9pPr>
          </a:lstStyle>
          <a:p>
            <a:pPr eaLnBrk="1" hangingPunct="1"/>
            <a:fld id="{C68535A6-ED1E-4A84-8302-4B978D433B88}" type="slidenum">
              <a:rPr lang="en-US" altLang="ja-JP" smtClean="0">
                <a:solidFill>
                  <a:srgbClr val="000000"/>
                </a:solidFill>
                <a:latin typeface="Times New Roman" pitchFamily="18" charset="0"/>
                <a:ea typeface="ＭＳ Ｐ明朝" pitchFamily="18" charset="-128"/>
              </a:rPr>
              <a:pPr eaLnBrk="1" hangingPunct="1"/>
              <a:t>14</a:t>
            </a:fld>
            <a:endParaRPr lang="en-US" altLang="ja-JP" smtClean="0">
              <a:solidFill>
                <a:srgbClr val="000000"/>
              </a:solidFill>
              <a:latin typeface="Times New Roman" pitchFamily="18" charset="0"/>
              <a:ea typeface="ＭＳ Ｐ明朝" pitchFamily="18" charset="-128"/>
            </a:endParaRPr>
          </a:p>
        </p:txBody>
      </p:sp>
      <p:sp>
        <p:nvSpPr>
          <p:cNvPr id="23555" name="Rectangle 1"/>
          <p:cNvSpPr>
            <a:spLocks noGrp="1" noRot="1" noChangeAspect="1" noChangeArrowheads="1" noTextEdit="1"/>
          </p:cNvSpPr>
          <p:nvPr>
            <p:ph type="sldImg"/>
          </p:nvPr>
        </p:nvSpPr>
        <p:spPr bwMode="auto">
          <a:xfrm>
            <a:off x="709613" y="754063"/>
            <a:ext cx="5380037" cy="3724275"/>
          </a:xfrm>
          <a:solidFill>
            <a:srgbClr val="FFFFFF"/>
          </a:solidFill>
          <a:ln>
            <a:solidFill>
              <a:srgbClr val="000000"/>
            </a:solidFill>
            <a:miter lim="800000"/>
            <a:headEnd/>
            <a:tailEnd/>
          </a:ln>
        </p:spPr>
      </p:sp>
      <p:sp>
        <p:nvSpPr>
          <p:cNvPr id="23556" name="Rectangle 2"/>
          <p:cNvSpPr>
            <a:spLocks noGrp="1" noChangeArrowheads="1"/>
          </p:cNvSpPr>
          <p:nvPr>
            <p:ph type="body" idx="1"/>
          </p:nvPr>
        </p:nvSpPr>
        <p:spPr bwMode="auto">
          <a:xfrm>
            <a:off x="679449" y="7096374"/>
            <a:ext cx="5440372" cy="2089142"/>
          </a:xfr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numCol="1" anchor="ctr" anchorCtr="0" compatLnSpc="1">
            <a:prstTxWarp prst="textNoShape">
              <a:avLst/>
            </a:prstTxWarp>
          </a:bodyPr>
          <a:lstStyle/>
          <a:p>
            <a:endParaRPr lang="ja-JP" altLang="ja-JP" smtClean="0">
              <a:latin typeface="Times New Roman" pitchFamily="18" charset="0"/>
            </a:endParaRPr>
          </a:p>
        </p:txBody>
      </p:sp>
      <p:sp>
        <p:nvSpPr>
          <p:cNvPr id="23557" name="Text Box 3"/>
          <p:cNvSpPr txBox="1">
            <a:spLocks noChangeArrowheads="1"/>
          </p:cNvSpPr>
          <p:nvPr/>
        </p:nvSpPr>
        <p:spPr bwMode="auto">
          <a:xfrm>
            <a:off x="3849123" y="9433082"/>
            <a:ext cx="2950140" cy="49673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0" tIns="0" rIns="0" bIns="0" anchor="b"/>
          <a:lstStyle>
            <a:lvl1pPr eaLnBrk="0" hangingPunct="0">
              <a:tabLst>
                <a:tab pos="655638" algn="l"/>
                <a:tab pos="1314450" algn="l"/>
                <a:tab pos="1973263" algn="l"/>
                <a:tab pos="2630488" algn="l"/>
              </a:tabLst>
              <a:defRPr kumimoji="1">
                <a:solidFill>
                  <a:schemeClr val="tx1"/>
                </a:solidFill>
                <a:latin typeface="Arial" pitchFamily="34" charset="0"/>
                <a:ea typeface="ＭＳ Ｐゴシック" pitchFamily="50" charset="-128"/>
              </a:defRPr>
            </a:lvl1pPr>
            <a:lvl2pPr marL="742950" indent="-285750" eaLnBrk="0" hangingPunct="0">
              <a:tabLst>
                <a:tab pos="655638" algn="l"/>
                <a:tab pos="1314450" algn="l"/>
                <a:tab pos="1973263" algn="l"/>
                <a:tab pos="2630488" algn="l"/>
              </a:tabLst>
              <a:defRPr kumimoji="1">
                <a:solidFill>
                  <a:schemeClr val="tx1"/>
                </a:solidFill>
                <a:latin typeface="Arial" pitchFamily="34" charset="0"/>
                <a:ea typeface="ＭＳ Ｐゴシック" pitchFamily="50" charset="-128"/>
              </a:defRPr>
            </a:lvl2pPr>
            <a:lvl3pPr marL="1143000" indent="-228600" eaLnBrk="0" hangingPunct="0">
              <a:tabLst>
                <a:tab pos="655638" algn="l"/>
                <a:tab pos="1314450" algn="l"/>
                <a:tab pos="1973263" algn="l"/>
                <a:tab pos="2630488" algn="l"/>
              </a:tabLst>
              <a:defRPr kumimoji="1">
                <a:solidFill>
                  <a:schemeClr val="tx1"/>
                </a:solidFill>
                <a:latin typeface="Arial" pitchFamily="34" charset="0"/>
                <a:ea typeface="ＭＳ Ｐゴシック" pitchFamily="50" charset="-128"/>
              </a:defRPr>
            </a:lvl3pPr>
            <a:lvl4pPr marL="1600200" indent="-228600" eaLnBrk="0" hangingPunct="0">
              <a:tabLst>
                <a:tab pos="655638" algn="l"/>
                <a:tab pos="1314450" algn="l"/>
                <a:tab pos="1973263" algn="l"/>
                <a:tab pos="2630488" algn="l"/>
              </a:tabLst>
              <a:defRPr kumimoji="1">
                <a:solidFill>
                  <a:schemeClr val="tx1"/>
                </a:solidFill>
                <a:latin typeface="Arial" pitchFamily="34" charset="0"/>
                <a:ea typeface="ＭＳ Ｐゴシック" pitchFamily="50" charset="-128"/>
              </a:defRPr>
            </a:lvl4pPr>
            <a:lvl5pPr marL="2057400" indent="-228600" eaLnBrk="0" hangingPunct="0">
              <a:tabLst>
                <a:tab pos="655638" algn="l"/>
                <a:tab pos="1314450" algn="l"/>
                <a:tab pos="1973263" algn="l"/>
                <a:tab pos="2630488" algn="l"/>
              </a:tabLst>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tabLst>
                <a:tab pos="655638" algn="l"/>
                <a:tab pos="1314450" algn="l"/>
                <a:tab pos="1973263" algn="l"/>
                <a:tab pos="2630488" algn="l"/>
              </a:tabLs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tabLst>
                <a:tab pos="655638" algn="l"/>
                <a:tab pos="1314450" algn="l"/>
                <a:tab pos="1973263" algn="l"/>
                <a:tab pos="2630488" algn="l"/>
              </a:tabLs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tabLst>
                <a:tab pos="655638" algn="l"/>
                <a:tab pos="1314450" algn="l"/>
                <a:tab pos="1973263" algn="l"/>
                <a:tab pos="2630488" algn="l"/>
              </a:tabLs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tabLst>
                <a:tab pos="655638" algn="l"/>
                <a:tab pos="1314450" algn="l"/>
                <a:tab pos="1973263" algn="l"/>
                <a:tab pos="2630488" algn="l"/>
              </a:tabLst>
              <a:defRPr kumimoji="1">
                <a:solidFill>
                  <a:schemeClr val="tx1"/>
                </a:solidFill>
                <a:latin typeface="Arial" pitchFamily="34" charset="0"/>
                <a:ea typeface="ＭＳ Ｐゴシック" pitchFamily="50" charset="-128"/>
              </a:defRPr>
            </a:lvl9pPr>
          </a:lstStyle>
          <a:p>
            <a:pPr algn="r" eaLnBrk="1" hangingPunct="1">
              <a:buSzPct val="45000"/>
            </a:pPr>
            <a:fld id="{EF07242E-6B5C-4DCF-96F5-EB6923247CAD}" type="slidenum">
              <a:rPr lang="en-US" altLang="ja-JP" sz="1300">
                <a:solidFill>
                  <a:srgbClr val="000000"/>
                </a:solidFill>
                <a:latin typeface="Times New Roman" pitchFamily="18" charset="0"/>
                <a:ea typeface="ＭＳ Ｐ明朝" pitchFamily="18" charset="-128"/>
              </a:rPr>
              <a:pPr algn="r" eaLnBrk="1" hangingPunct="1">
                <a:buSzPct val="45000"/>
              </a:pPr>
              <a:t>14</a:t>
            </a:fld>
            <a:endParaRPr lang="en-US" altLang="ja-JP" sz="1300" dirty="0">
              <a:solidFill>
                <a:srgbClr val="000000"/>
              </a:solidFill>
              <a:latin typeface="Times New Roman" pitchFamily="18" charset="0"/>
              <a:ea typeface="ＭＳ Ｐ明朝" pitchFamily="18" charset="-128"/>
            </a:endParaRPr>
          </a:p>
        </p:txBody>
      </p:sp>
      <p:sp>
        <p:nvSpPr>
          <p:cNvPr id="23558" name="Text Box 4"/>
          <p:cNvSpPr txBox="1">
            <a:spLocks noChangeArrowheads="1"/>
          </p:cNvSpPr>
          <p:nvPr/>
        </p:nvSpPr>
        <p:spPr bwMode="auto">
          <a:xfrm>
            <a:off x="4" y="2"/>
            <a:ext cx="2950140" cy="49673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0" tIns="0" rIns="0" bIns="0"/>
          <a:lstStyle>
            <a:lvl1pPr eaLnBrk="0" hangingPunct="0">
              <a:tabLst>
                <a:tab pos="655638" algn="l"/>
                <a:tab pos="1314450" algn="l"/>
                <a:tab pos="1973263" algn="l"/>
                <a:tab pos="2630488" algn="l"/>
              </a:tabLst>
              <a:defRPr kumimoji="1">
                <a:solidFill>
                  <a:schemeClr val="tx1"/>
                </a:solidFill>
                <a:latin typeface="Arial" pitchFamily="34" charset="0"/>
                <a:ea typeface="ＭＳ Ｐゴシック" pitchFamily="50" charset="-128"/>
              </a:defRPr>
            </a:lvl1pPr>
            <a:lvl2pPr marL="742950" indent="-285750" eaLnBrk="0" hangingPunct="0">
              <a:tabLst>
                <a:tab pos="655638" algn="l"/>
                <a:tab pos="1314450" algn="l"/>
                <a:tab pos="1973263" algn="l"/>
                <a:tab pos="2630488" algn="l"/>
              </a:tabLst>
              <a:defRPr kumimoji="1">
                <a:solidFill>
                  <a:schemeClr val="tx1"/>
                </a:solidFill>
                <a:latin typeface="Arial" pitchFamily="34" charset="0"/>
                <a:ea typeface="ＭＳ Ｐゴシック" pitchFamily="50" charset="-128"/>
              </a:defRPr>
            </a:lvl2pPr>
            <a:lvl3pPr marL="1143000" indent="-228600" eaLnBrk="0" hangingPunct="0">
              <a:tabLst>
                <a:tab pos="655638" algn="l"/>
                <a:tab pos="1314450" algn="l"/>
                <a:tab pos="1973263" algn="l"/>
                <a:tab pos="2630488" algn="l"/>
              </a:tabLst>
              <a:defRPr kumimoji="1">
                <a:solidFill>
                  <a:schemeClr val="tx1"/>
                </a:solidFill>
                <a:latin typeface="Arial" pitchFamily="34" charset="0"/>
                <a:ea typeface="ＭＳ Ｐゴシック" pitchFamily="50" charset="-128"/>
              </a:defRPr>
            </a:lvl3pPr>
            <a:lvl4pPr marL="1600200" indent="-228600" eaLnBrk="0" hangingPunct="0">
              <a:tabLst>
                <a:tab pos="655638" algn="l"/>
                <a:tab pos="1314450" algn="l"/>
                <a:tab pos="1973263" algn="l"/>
                <a:tab pos="2630488" algn="l"/>
              </a:tabLst>
              <a:defRPr kumimoji="1">
                <a:solidFill>
                  <a:schemeClr val="tx1"/>
                </a:solidFill>
                <a:latin typeface="Arial" pitchFamily="34" charset="0"/>
                <a:ea typeface="ＭＳ Ｐゴシック" pitchFamily="50" charset="-128"/>
              </a:defRPr>
            </a:lvl4pPr>
            <a:lvl5pPr marL="2057400" indent="-228600" eaLnBrk="0" hangingPunct="0">
              <a:tabLst>
                <a:tab pos="655638" algn="l"/>
                <a:tab pos="1314450" algn="l"/>
                <a:tab pos="1973263" algn="l"/>
                <a:tab pos="2630488" algn="l"/>
              </a:tabLst>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tabLst>
                <a:tab pos="655638" algn="l"/>
                <a:tab pos="1314450" algn="l"/>
                <a:tab pos="1973263" algn="l"/>
                <a:tab pos="2630488" algn="l"/>
              </a:tabLs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tabLst>
                <a:tab pos="655638" algn="l"/>
                <a:tab pos="1314450" algn="l"/>
                <a:tab pos="1973263" algn="l"/>
                <a:tab pos="2630488" algn="l"/>
              </a:tabLs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tabLst>
                <a:tab pos="655638" algn="l"/>
                <a:tab pos="1314450" algn="l"/>
                <a:tab pos="1973263" algn="l"/>
                <a:tab pos="2630488" algn="l"/>
              </a:tabLs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tabLst>
                <a:tab pos="655638" algn="l"/>
                <a:tab pos="1314450" algn="l"/>
                <a:tab pos="1973263" algn="l"/>
                <a:tab pos="2630488" algn="l"/>
              </a:tabLst>
              <a:defRPr kumimoji="1">
                <a:solidFill>
                  <a:schemeClr val="tx1"/>
                </a:solidFill>
                <a:latin typeface="Arial" pitchFamily="34" charset="0"/>
                <a:ea typeface="ＭＳ Ｐゴシック" pitchFamily="50" charset="-128"/>
              </a:defRPr>
            </a:lvl9pPr>
          </a:lstStyle>
          <a:p>
            <a:pPr eaLnBrk="1" hangingPunct="1">
              <a:buSzPct val="45000"/>
            </a:pPr>
            <a:r>
              <a:rPr lang="en-US" sz="1300" dirty="0" err="1">
                <a:solidFill>
                  <a:srgbClr val="000000"/>
                </a:solidFill>
                <a:latin typeface="Times New Roman" pitchFamily="18" charset="0"/>
                <a:ea typeface="ＭＳ Ｐ明朝" pitchFamily="18" charset="-128"/>
              </a:rPr>
              <a:t>株式会社ナノコネクト</a:t>
            </a:r>
            <a:endParaRPr lang="en-US" sz="1300" dirty="0">
              <a:solidFill>
                <a:srgbClr val="000000"/>
              </a:solidFill>
              <a:latin typeface="Times New Roman" pitchFamily="18" charset="0"/>
              <a:ea typeface="ＭＳ Ｐ明朝" pitchFamily="18" charset="-128"/>
            </a:endParaRPr>
          </a:p>
        </p:txBody>
      </p:sp>
    </p:spTree>
    <p:extLst>
      <p:ext uri="{BB962C8B-B14F-4D97-AF65-F5344CB8AC3E}">
        <p14:creationId xmlns:p14="http://schemas.microsoft.com/office/powerpoint/2010/main" xmlns="" val="418364560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3554" name="Rectangle 6"/>
          <p:cNvSpPr>
            <a:spLocks noGrp="1" noChangeArrowheads="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Ctr="0" compatLnSpc="1">
            <a:prstTxWarp prst="textNoShape">
              <a:avLst/>
            </a:prstTxWarp>
          </a:bodyPr>
          <a:lstStyle>
            <a:lvl1pPr eaLnBrk="0" hangingPunct="0">
              <a:tabLst>
                <a:tab pos="660357" algn="l"/>
                <a:tab pos="1323913" algn="l"/>
                <a:tab pos="1987467" algn="l"/>
                <a:tab pos="2649424" algn="l"/>
              </a:tabLst>
              <a:defRPr kumimoji="1">
                <a:solidFill>
                  <a:schemeClr val="tx1"/>
                </a:solidFill>
                <a:latin typeface="Arial" pitchFamily="34" charset="0"/>
                <a:ea typeface="ＭＳ Ｐゴシック" pitchFamily="50" charset="-128"/>
              </a:defRPr>
            </a:lvl1pPr>
            <a:lvl2pPr marL="748299" indent="-287807" eaLnBrk="0" hangingPunct="0">
              <a:tabLst>
                <a:tab pos="660357" algn="l"/>
                <a:tab pos="1323913" algn="l"/>
                <a:tab pos="1987467" algn="l"/>
                <a:tab pos="2649424" algn="l"/>
              </a:tabLst>
              <a:defRPr kumimoji="1">
                <a:solidFill>
                  <a:schemeClr val="tx1"/>
                </a:solidFill>
                <a:latin typeface="Arial" pitchFamily="34" charset="0"/>
                <a:ea typeface="ＭＳ Ｐゴシック" pitchFamily="50" charset="-128"/>
              </a:defRPr>
            </a:lvl2pPr>
            <a:lvl3pPr marL="1151228" indent="-230245" eaLnBrk="0" hangingPunct="0">
              <a:tabLst>
                <a:tab pos="660357" algn="l"/>
                <a:tab pos="1323913" algn="l"/>
                <a:tab pos="1987467" algn="l"/>
                <a:tab pos="2649424" algn="l"/>
              </a:tabLst>
              <a:defRPr kumimoji="1">
                <a:solidFill>
                  <a:schemeClr val="tx1"/>
                </a:solidFill>
                <a:latin typeface="Arial" pitchFamily="34" charset="0"/>
                <a:ea typeface="ＭＳ Ｐゴシック" pitchFamily="50" charset="-128"/>
              </a:defRPr>
            </a:lvl3pPr>
            <a:lvl4pPr marL="1611719" indent="-230245" eaLnBrk="0" hangingPunct="0">
              <a:tabLst>
                <a:tab pos="660357" algn="l"/>
                <a:tab pos="1323913" algn="l"/>
                <a:tab pos="1987467" algn="l"/>
                <a:tab pos="2649424" algn="l"/>
              </a:tabLst>
              <a:defRPr kumimoji="1">
                <a:solidFill>
                  <a:schemeClr val="tx1"/>
                </a:solidFill>
                <a:latin typeface="Arial" pitchFamily="34" charset="0"/>
                <a:ea typeface="ＭＳ Ｐゴシック" pitchFamily="50" charset="-128"/>
              </a:defRPr>
            </a:lvl4pPr>
            <a:lvl5pPr marL="2072210" indent="-230245" eaLnBrk="0" hangingPunct="0">
              <a:tabLst>
                <a:tab pos="660357" algn="l"/>
                <a:tab pos="1323913" algn="l"/>
                <a:tab pos="1987467" algn="l"/>
                <a:tab pos="2649424" algn="l"/>
              </a:tabLst>
              <a:defRPr kumimoji="1">
                <a:solidFill>
                  <a:schemeClr val="tx1"/>
                </a:solidFill>
                <a:latin typeface="Arial" pitchFamily="34" charset="0"/>
                <a:ea typeface="ＭＳ Ｐゴシック" pitchFamily="50" charset="-128"/>
              </a:defRPr>
            </a:lvl5pPr>
            <a:lvl6pPr marL="2532702" indent="-230245" eaLnBrk="0" fontAlgn="base" hangingPunct="0">
              <a:spcBef>
                <a:spcPct val="0"/>
              </a:spcBef>
              <a:spcAft>
                <a:spcPct val="0"/>
              </a:spcAft>
              <a:tabLst>
                <a:tab pos="660357" algn="l"/>
                <a:tab pos="1323913" algn="l"/>
                <a:tab pos="1987467" algn="l"/>
                <a:tab pos="2649424" algn="l"/>
              </a:tabLst>
              <a:defRPr kumimoji="1">
                <a:solidFill>
                  <a:schemeClr val="tx1"/>
                </a:solidFill>
                <a:latin typeface="Arial" pitchFamily="34" charset="0"/>
                <a:ea typeface="ＭＳ Ｐゴシック" pitchFamily="50" charset="-128"/>
              </a:defRPr>
            </a:lvl6pPr>
            <a:lvl7pPr marL="2993193" indent="-230245" eaLnBrk="0" fontAlgn="base" hangingPunct="0">
              <a:spcBef>
                <a:spcPct val="0"/>
              </a:spcBef>
              <a:spcAft>
                <a:spcPct val="0"/>
              </a:spcAft>
              <a:tabLst>
                <a:tab pos="660357" algn="l"/>
                <a:tab pos="1323913" algn="l"/>
                <a:tab pos="1987467" algn="l"/>
                <a:tab pos="2649424" algn="l"/>
              </a:tabLst>
              <a:defRPr kumimoji="1">
                <a:solidFill>
                  <a:schemeClr val="tx1"/>
                </a:solidFill>
                <a:latin typeface="Arial" pitchFamily="34" charset="0"/>
                <a:ea typeface="ＭＳ Ｐゴシック" pitchFamily="50" charset="-128"/>
              </a:defRPr>
            </a:lvl7pPr>
            <a:lvl8pPr marL="3453683" indent="-230245" eaLnBrk="0" fontAlgn="base" hangingPunct="0">
              <a:spcBef>
                <a:spcPct val="0"/>
              </a:spcBef>
              <a:spcAft>
                <a:spcPct val="0"/>
              </a:spcAft>
              <a:tabLst>
                <a:tab pos="660357" algn="l"/>
                <a:tab pos="1323913" algn="l"/>
                <a:tab pos="1987467" algn="l"/>
                <a:tab pos="2649424" algn="l"/>
              </a:tabLst>
              <a:defRPr kumimoji="1">
                <a:solidFill>
                  <a:schemeClr val="tx1"/>
                </a:solidFill>
                <a:latin typeface="Arial" pitchFamily="34" charset="0"/>
                <a:ea typeface="ＭＳ Ｐゴシック" pitchFamily="50" charset="-128"/>
              </a:defRPr>
            </a:lvl8pPr>
            <a:lvl9pPr marL="3914174" indent="-230245" eaLnBrk="0" fontAlgn="base" hangingPunct="0">
              <a:spcBef>
                <a:spcPct val="0"/>
              </a:spcBef>
              <a:spcAft>
                <a:spcPct val="0"/>
              </a:spcAft>
              <a:tabLst>
                <a:tab pos="660357" algn="l"/>
                <a:tab pos="1323913" algn="l"/>
                <a:tab pos="1987467" algn="l"/>
                <a:tab pos="2649424" algn="l"/>
              </a:tabLst>
              <a:defRPr kumimoji="1">
                <a:solidFill>
                  <a:schemeClr val="tx1"/>
                </a:solidFill>
                <a:latin typeface="Arial" pitchFamily="34" charset="0"/>
                <a:ea typeface="ＭＳ Ｐゴシック" pitchFamily="50" charset="-128"/>
              </a:defRPr>
            </a:lvl9pPr>
          </a:lstStyle>
          <a:p>
            <a:pPr eaLnBrk="1" hangingPunct="1"/>
            <a:fld id="{C68535A6-ED1E-4A84-8302-4B978D433B88}" type="slidenum">
              <a:rPr lang="en-US" altLang="ja-JP" smtClean="0">
                <a:solidFill>
                  <a:srgbClr val="000000"/>
                </a:solidFill>
                <a:latin typeface="Times New Roman" pitchFamily="18" charset="0"/>
                <a:ea typeface="ＭＳ Ｐ明朝" pitchFamily="18" charset="-128"/>
              </a:rPr>
              <a:pPr eaLnBrk="1" hangingPunct="1"/>
              <a:t>15</a:t>
            </a:fld>
            <a:endParaRPr lang="en-US" altLang="ja-JP" smtClean="0">
              <a:solidFill>
                <a:srgbClr val="000000"/>
              </a:solidFill>
              <a:latin typeface="Times New Roman" pitchFamily="18" charset="0"/>
              <a:ea typeface="ＭＳ Ｐ明朝" pitchFamily="18" charset="-128"/>
            </a:endParaRPr>
          </a:p>
        </p:txBody>
      </p:sp>
      <p:sp>
        <p:nvSpPr>
          <p:cNvPr id="23555" name="Rectangle 1"/>
          <p:cNvSpPr>
            <a:spLocks noGrp="1" noRot="1" noChangeAspect="1" noChangeArrowheads="1" noTextEdit="1"/>
          </p:cNvSpPr>
          <p:nvPr>
            <p:ph type="sldImg"/>
          </p:nvPr>
        </p:nvSpPr>
        <p:spPr bwMode="auto">
          <a:xfrm>
            <a:off x="709613" y="754063"/>
            <a:ext cx="5380037" cy="3724275"/>
          </a:xfrm>
          <a:solidFill>
            <a:srgbClr val="FFFFFF"/>
          </a:solidFill>
          <a:ln>
            <a:solidFill>
              <a:srgbClr val="000000"/>
            </a:solidFill>
            <a:miter lim="800000"/>
            <a:headEnd/>
            <a:tailEnd/>
          </a:ln>
        </p:spPr>
      </p:sp>
      <p:sp>
        <p:nvSpPr>
          <p:cNvPr id="23556" name="Rectangle 2"/>
          <p:cNvSpPr>
            <a:spLocks noGrp="1" noChangeArrowheads="1"/>
          </p:cNvSpPr>
          <p:nvPr>
            <p:ph type="body" idx="1"/>
          </p:nvPr>
        </p:nvSpPr>
        <p:spPr bwMode="auto">
          <a:xfrm>
            <a:off x="679449" y="7096374"/>
            <a:ext cx="5440372" cy="2089142"/>
          </a:xfr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numCol="1" anchor="ctr" anchorCtr="0" compatLnSpc="1">
            <a:prstTxWarp prst="textNoShape">
              <a:avLst/>
            </a:prstTxWarp>
          </a:bodyPr>
          <a:lstStyle/>
          <a:p>
            <a:endParaRPr lang="ja-JP" altLang="ja-JP" smtClean="0">
              <a:latin typeface="Times New Roman" pitchFamily="18" charset="0"/>
            </a:endParaRPr>
          </a:p>
        </p:txBody>
      </p:sp>
      <p:sp>
        <p:nvSpPr>
          <p:cNvPr id="23557" name="Text Box 3"/>
          <p:cNvSpPr txBox="1">
            <a:spLocks noChangeArrowheads="1"/>
          </p:cNvSpPr>
          <p:nvPr/>
        </p:nvSpPr>
        <p:spPr bwMode="auto">
          <a:xfrm>
            <a:off x="3849123" y="9433082"/>
            <a:ext cx="2950140" cy="49673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0" tIns="0" rIns="0" bIns="0" anchor="b"/>
          <a:lstStyle>
            <a:lvl1pPr eaLnBrk="0" hangingPunct="0">
              <a:tabLst>
                <a:tab pos="655638" algn="l"/>
                <a:tab pos="1314450" algn="l"/>
                <a:tab pos="1973263" algn="l"/>
                <a:tab pos="2630488" algn="l"/>
              </a:tabLst>
              <a:defRPr kumimoji="1">
                <a:solidFill>
                  <a:schemeClr val="tx1"/>
                </a:solidFill>
                <a:latin typeface="Arial" pitchFamily="34" charset="0"/>
                <a:ea typeface="ＭＳ Ｐゴシック" pitchFamily="50" charset="-128"/>
              </a:defRPr>
            </a:lvl1pPr>
            <a:lvl2pPr marL="742950" indent="-285750" eaLnBrk="0" hangingPunct="0">
              <a:tabLst>
                <a:tab pos="655638" algn="l"/>
                <a:tab pos="1314450" algn="l"/>
                <a:tab pos="1973263" algn="l"/>
                <a:tab pos="2630488" algn="l"/>
              </a:tabLst>
              <a:defRPr kumimoji="1">
                <a:solidFill>
                  <a:schemeClr val="tx1"/>
                </a:solidFill>
                <a:latin typeface="Arial" pitchFamily="34" charset="0"/>
                <a:ea typeface="ＭＳ Ｐゴシック" pitchFamily="50" charset="-128"/>
              </a:defRPr>
            </a:lvl2pPr>
            <a:lvl3pPr marL="1143000" indent="-228600" eaLnBrk="0" hangingPunct="0">
              <a:tabLst>
                <a:tab pos="655638" algn="l"/>
                <a:tab pos="1314450" algn="l"/>
                <a:tab pos="1973263" algn="l"/>
                <a:tab pos="2630488" algn="l"/>
              </a:tabLst>
              <a:defRPr kumimoji="1">
                <a:solidFill>
                  <a:schemeClr val="tx1"/>
                </a:solidFill>
                <a:latin typeface="Arial" pitchFamily="34" charset="0"/>
                <a:ea typeface="ＭＳ Ｐゴシック" pitchFamily="50" charset="-128"/>
              </a:defRPr>
            </a:lvl3pPr>
            <a:lvl4pPr marL="1600200" indent="-228600" eaLnBrk="0" hangingPunct="0">
              <a:tabLst>
                <a:tab pos="655638" algn="l"/>
                <a:tab pos="1314450" algn="l"/>
                <a:tab pos="1973263" algn="l"/>
                <a:tab pos="2630488" algn="l"/>
              </a:tabLst>
              <a:defRPr kumimoji="1">
                <a:solidFill>
                  <a:schemeClr val="tx1"/>
                </a:solidFill>
                <a:latin typeface="Arial" pitchFamily="34" charset="0"/>
                <a:ea typeface="ＭＳ Ｐゴシック" pitchFamily="50" charset="-128"/>
              </a:defRPr>
            </a:lvl4pPr>
            <a:lvl5pPr marL="2057400" indent="-228600" eaLnBrk="0" hangingPunct="0">
              <a:tabLst>
                <a:tab pos="655638" algn="l"/>
                <a:tab pos="1314450" algn="l"/>
                <a:tab pos="1973263" algn="l"/>
                <a:tab pos="2630488" algn="l"/>
              </a:tabLst>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tabLst>
                <a:tab pos="655638" algn="l"/>
                <a:tab pos="1314450" algn="l"/>
                <a:tab pos="1973263" algn="l"/>
                <a:tab pos="2630488" algn="l"/>
              </a:tabLs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tabLst>
                <a:tab pos="655638" algn="l"/>
                <a:tab pos="1314450" algn="l"/>
                <a:tab pos="1973263" algn="l"/>
                <a:tab pos="2630488" algn="l"/>
              </a:tabLs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tabLst>
                <a:tab pos="655638" algn="l"/>
                <a:tab pos="1314450" algn="l"/>
                <a:tab pos="1973263" algn="l"/>
                <a:tab pos="2630488" algn="l"/>
              </a:tabLs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tabLst>
                <a:tab pos="655638" algn="l"/>
                <a:tab pos="1314450" algn="l"/>
                <a:tab pos="1973263" algn="l"/>
                <a:tab pos="2630488" algn="l"/>
              </a:tabLst>
              <a:defRPr kumimoji="1">
                <a:solidFill>
                  <a:schemeClr val="tx1"/>
                </a:solidFill>
                <a:latin typeface="Arial" pitchFamily="34" charset="0"/>
                <a:ea typeface="ＭＳ Ｐゴシック" pitchFamily="50" charset="-128"/>
              </a:defRPr>
            </a:lvl9pPr>
          </a:lstStyle>
          <a:p>
            <a:pPr algn="r" eaLnBrk="1" hangingPunct="1">
              <a:buSzPct val="45000"/>
            </a:pPr>
            <a:fld id="{EF07242E-6B5C-4DCF-96F5-EB6923247CAD}" type="slidenum">
              <a:rPr lang="en-US" altLang="ja-JP" sz="1300">
                <a:solidFill>
                  <a:srgbClr val="000000"/>
                </a:solidFill>
                <a:latin typeface="Times New Roman" pitchFamily="18" charset="0"/>
                <a:ea typeface="ＭＳ Ｐ明朝" pitchFamily="18" charset="-128"/>
              </a:rPr>
              <a:pPr algn="r" eaLnBrk="1" hangingPunct="1">
                <a:buSzPct val="45000"/>
              </a:pPr>
              <a:t>15</a:t>
            </a:fld>
            <a:endParaRPr lang="en-US" altLang="ja-JP" sz="1300" dirty="0">
              <a:solidFill>
                <a:srgbClr val="000000"/>
              </a:solidFill>
              <a:latin typeface="Times New Roman" pitchFamily="18" charset="0"/>
              <a:ea typeface="ＭＳ Ｐ明朝" pitchFamily="18" charset="-128"/>
            </a:endParaRPr>
          </a:p>
        </p:txBody>
      </p:sp>
      <p:sp>
        <p:nvSpPr>
          <p:cNvPr id="23558" name="Text Box 4"/>
          <p:cNvSpPr txBox="1">
            <a:spLocks noChangeArrowheads="1"/>
          </p:cNvSpPr>
          <p:nvPr/>
        </p:nvSpPr>
        <p:spPr bwMode="auto">
          <a:xfrm>
            <a:off x="4" y="2"/>
            <a:ext cx="2950140" cy="49673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0" tIns="0" rIns="0" bIns="0"/>
          <a:lstStyle>
            <a:lvl1pPr eaLnBrk="0" hangingPunct="0">
              <a:tabLst>
                <a:tab pos="655638" algn="l"/>
                <a:tab pos="1314450" algn="l"/>
                <a:tab pos="1973263" algn="l"/>
                <a:tab pos="2630488" algn="l"/>
              </a:tabLst>
              <a:defRPr kumimoji="1">
                <a:solidFill>
                  <a:schemeClr val="tx1"/>
                </a:solidFill>
                <a:latin typeface="Arial" pitchFamily="34" charset="0"/>
                <a:ea typeface="ＭＳ Ｐゴシック" pitchFamily="50" charset="-128"/>
              </a:defRPr>
            </a:lvl1pPr>
            <a:lvl2pPr marL="742950" indent="-285750" eaLnBrk="0" hangingPunct="0">
              <a:tabLst>
                <a:tab pos="655638" algn="l"/>
                <a:tab pos="1314450" algn="l"/>
                <a:tab pos="1973263" algn="l"/>
                <a:tab pos="2630488" algn="l"/>
              </a:tabLst>
              <a:defRPr kumimoji="1">
                <a:solidFill>
                  <a:schemeClr val="tx1"/>
                </a:solidFill>
                <a:latin typeface="Arial" pitchFamily="34" charset="0"/>
                <a:ea typeface="ＭＳ Ｐゴシック" pitchFamily="50" charset="-128"/>
              </a:defRPr>
            </a:lvl2pPr>
            <a:lvl3pPr marL="1143000" indent="-228600" eaLnBrk="0" hangingPunct="0">
              <a:tabLst>
                <a:tab pos="655638" algn="l"/>
                <a:tab pos="1314450" algn="l"/>
                <a:tab pos="1973263" algn="l"/>
                <a:tab pos="2630488" algn="l"/>
              </a:tabLst>
              <a:defRPr kumimoji="1">
                <a:solidFill>
                  <a:schemeClr val="tx1"/>
                </a:solidFill>
                <a:latin typeface="Arial" pitchFamily="34" charset="0"/>
                <a:ea typeface="ＭＳ Ｐゴシック" pitchFamily="50" charset="-128"/>
              </a:defRPr>
            </a:lvl3pPr>
            <a:lvl4pPr marL="1600200" indent="-228600" eaLnBrk="0" hangingPunct="0">
              <a:tabLst>
                <a:tab pos="655638" algn="l"/>
                <a:tab pos="1314450" algn="l"/>
                <a:tab pos="1973263" algn="l"/>
                <a:tab pos="2630488" algn="l"/>
              </a:tabLst>
              <a:defRPr kumimoji="1">
                <a:solidFill>
                  <a:schemeClr val="tx1"/>
                </a:solidFill>
                <a:latin typeface="Arial" pitchFamily="34" charset="0"/>
                <a:ea typeface="ＭＳ Ｐゴシック" pitchFamily="50" charset="-128"/>
              </a:defRPr>
            </a:lvl4pPr>
            <a:lvl5pPr marL="2057400" indent="-228600" eaLnBrk="0" hangingPunct="0">
              <a:tabLst>
                <a:tab pos="655638" algn="l"/>
                <a:tab pos="1314450" algn="l"/>
                <a:tab pos="1973263" algn="l"/>
                <a:tab pos="2630488" algn="l"/>
              </a:tabLst>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tabLst>
                <a:tab pos="655638" algn="l"/>
                <a:tab pos="1314450" algn="l"/>
                <a:tab pos="1973263" algn="l"/>
                <a:tab pos="2630488" algn="l"/>
              </a:tabLs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tabLst>
                <a:tab pos="655638" algn="l"/>
                <a:tab pos="1314450" algn="l"/>
                <a:tab pos="1973263" algn="l"/>
                <a:tab pos="2630488" algn="l"/>
              </a:tabLs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tabLst>
                <a:tab pos="655638" algn="l"/>
                <a:tab pos="1314450" algn="l"/>
                <a:tab pos="1973263" algn="l"/>
                <a:tab pos="2630488" algn="l"/>
              </a:tabLs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tabLst>
                <a:tab pos="655638" algn="l"/>
                <a:tab pos="1314450" algn="l"/>
                <a:tab pos="1973263" algn="l"/>
                <a:tab pos="2630488" algn="l"/>
              </a:tabLst>
              <a:defRPr kumimoji="1">
                <a:solidFill>
                  <a:schemeClr val="tx1"/>
                </a:solidFill>
                <a:latin typeface="Arial" pitchFamily="34" charset="0"/>
                <a:ea typeface="ＭＳ Ｐゴシック" pitchFamily="50" charset="-128"/>
              </a:defRPr>
            </a:lvl9pPr>
          </a:lstStyle>
          <a:p>
            <a:pPr eaLnBrk="1" hangingPunct="1">
              <a:buSzPct val="45000"/>
            </a:pPr>
            <a:r>
              <a:rPr lang="en-US" sz="1300" dirty="0" err="1">
                <a:solidFill>
                  <a:srgbClr val="000000"/>
                </a:solidFill>
                <a:latin typeface="Times New Roman" pitchFamily="18" charset="0"/>
                <a:ea typeface="ＭＳ Ｐ明朝" pitchFamily="18" charset="-128"/>
              </a:rPr>
              <a:t>株式会社ナノコネクト</a:t>
            </a:r>
            <a:endParaRPr lang="en-US" sz="1300" dirty="0">
              <a:solidFill>
                <a:srgbClr val="000000"/>
              </a:solidFill>
              <a:latin typeface="Times New Roman" pitchFamily="18" charset="0"/>
              <a:ea typeface="ＭＳ Ｐ明朝" pitchFamily="18" charset="-128"/>
            </a:endParaRPr>
          </a:p>
        </p:txBody>
      </p:sp>
    </p:spTree>
    <p:extLst>
      <p:ext uri="{BB962C8B-B14F-4D97-AF65-F5344CB8AC3E}">
        <p14:creationId xmlns:p14="http://schemas.microsoft.com/office/powerpoint/2010/main" xmlns="" val="288541400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3554" name="Rectangle 6"/>
          <p:cNvSpPr>
            <a:spLocks noGrp="1" noChangeArrowheads="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Ctr="0" compatLnSpc="1">
            <a:prstTxWarp prst="textNoShape">
              <a:avLst/>
            </a:prstTxWarp>
          </a:bodyPr>
          <a:lstStyle>
            <a:lvl1pPr eaLnBrk="0" hangingPunct="0">
              <a:tabLst>
                <a:tab pos="660357" algn="l"/>
                <a:tab pos="1323913" algn="l"/>
                <a:tab pos="1987467" algn="l"/>
                <a:tab pos="2649424" algn="l"/>
              </a:tabLst>
              <a:defRPr kumimoji="1">
                <a:solidFill>
                  <a:schemeClr val="tx1"/>
                </a:solidFill>
                <a:latin typeface="Arial" pitchFamily="34" charset="0"/>
                <a:ea typeface="ＭＳ Ｐゴシック" pitchFamily="50" charset="-128"/>
              </a:defRPr>
            </a:lvl1pPr>
            <a:lvl2pPr marL="748299" indent="-287807" eaLnBrk="0" hangingPunct="0">
              <a:tabLst>
                <a:tab pos="660357" algn="l"/>
                <a:tab pos="1323913" algn="l"/>
                <a:tab pos="1987467" algn="l"/>
                <a:tab pos="2649424" algn="l"/>
              </a:tabLst>
              <a:defRPr kumimoji="1">
                <a:solidFill>
                  <a:schemeClr val="tx1"/>
                </a:solidFill>
                <a:latin typeface="Arial" pitchFamily="34" charset="0"/>
                <a:ea typeface="ＭＳ Ｐゴシック" pitchFamily="50" charset="-128"/>
              </a:defRPr>
            </a:lvl2pPr>
            <a:lvl3pPr marL="1151228" indent="-230245" eaLnBrk="0" hangingPunct="0">
              <a:tabLst>
                <a:tab pos="660357" algn="l"/>
                <a:tab pos="1323913" algn="l"/>
                <a:tab pos="1987467" algn="l"/>
                <a:tab pos="2649424" algn="l"/>
              </a:tabLst>
              <a:defRPr kumimoji="1">
                <a:solidFill>
                  <a:schemeClr val="tx1"/>
                </a:solidFill>
                <a:latin typeface="Arial" pitchFamily="34" charset="0"/>
                <a:ea typeface="ＭＳ Ｐゴシック" pitchFamily="50" charset="-128"/>
              </a:defRPr>
            </a:lvl3pPr>
            <a:lvl4pPr marL="1611719" indent="-230245" eaLnBrk="0" hangingPunct="0">
              <a:tabLst>
                <a:tab pos="660357" algn="l"/>
                <a:tab pos="1323913" algn="l"/>
                <a:tab pos="1987467" algn="l"/>
                <a:tab pos="2649424" algn="l"/>
              </a:tabLst>
              <a:defRPr kumimoji="1">
                <a:solidFill>
                  <a:schemeClr val="tx1"/>
                </a:solidFill>
                <a:latin typeface="Arial" pitchFamily="34" charset="0"/>
                <a:ea typeface="ＭＳ Ｐゴシック" pitchFamily="50" charset="-128"/>
              </a:defRPr>
            </a:lvl4pPr>
            <a:lvl5pPr marL="2072210" indent="-230245" eaLnBrk="0" hangingPunct="0">
              <a:tabLst>
                <a:tab pos="660357" algn="l"/>
                <a:tab pos="1323913" algn="l"/>
                <a:tab pos="1987467" algn="l"/>
                <a:tab pos="2649424" algn="l"/>
              </a:tabLst>
              <a:defRPr kumimoji="1">
                <a:solidFill>
                  <a:schemeClr val="tx1"/>
                </a:solidFill>
                <a:latin typeface="Arial" pitchFamily="34" charset="0"/>
                <a:ea typeface="ＭＳ Ｐゴシック" pitchFamily="50" charset="-128"/>
              </a:defRPr>
            </a:lvl5pPr>
            <a:lvl6pPr marL="2532702" indent="-230245" eaLnBrk="0" fontAlgn="base" hangingPunct="0">
              <a:spcBef>
                <a:spcPct val="0"/>
              </a:spcBef>
              <a:spcAft>
                <a:spcPct val="0"/>
              </a:spcAft>
              <a:tabLst>
                <a:tab pos="660357" algn="l"/>
                <a:tab pos="1323913" algn="l"/>
                <a:tab pos="1987467" algn="l"/>
                <a:tab pos="2649424" algn="l"/>
              </a:tabLst>
              <a:defRPr kumimoji="1">
                <a:solidFill>
                  <a:schemeClr val="tx1"/>
                </a:solidFill>
                <a:latin typeface="Arial" pitchFamily="34" charset="0"/>
                <a:ea typeface="ＭＳ Ｐゴシック" pitchFamily="50" charset="-128"/>
              </a:defRPr>
            </a:lvl6pPr>
            <a:lvl7pPr marL="2993193" indent="-230245" eaLnBrk="0" fontAlgn="base" hangingPunct="0">
              <a:spcBef>
                <a:spcPct val="0"/>
              </a:spcBef>
              <a:spcAft>
                <a:spcPct val="0"/>
              </a:spcAft>
              <a:tabLst>
                <a:tab pos="660357" algn="l"/>
                <a:tab pos="1323913" algn="l"/>
                <a:tab pos="1987467" algn="l"/>
                <a:tab pos="2649424" algn="l"/>
              </a:tabLst>
              <a:defRPr kumimoji="1">
                <a:solidFill>
                  <a:schemeClr val="tx1"/>
                </a:solidFill>
                <a:latin typeface="Arial" pitchFamily="34" charset="0"/>
                <a:ea typeface="ＭＳ Ｐゴシック" pitchFamily="50" charset="-128"/>
              </a:defRPr>
            </a:lvl7pPr>
            <a:lvl8pPr marL="3453683" indent="-230245" eaLnBrk="0" fontAlgn="base" hangingPunct="0">
              <a:spcBef>
                <a:spcPct val="0"/>
              </a:spcBef>
              <a:spcAft>
                <a:spcPct val="0"/>
              </a:spcAft>
              <a:tabLst>
                <a:tab pos="660357" algn="l"/>
                <a:tab pos="1323913" algn="l"/>
                <a:tab pos="1987467" algn="l"/>
                <a:tab pos="2649424" algn="l"/>
              </a:tabLst>
              <a:defRPr kumimoji="1">
                <a:solidFill>
                  <a:schemeClr val="tx1"/>
                </a:solidFill>
                <a:latin typeface="Arial" pitchFamily="34" charset="0"/>
                <a:ea typeface="ＭＳ Ｐゴシック" pitchFamily="50" charset="-128"/>
              </a:defRPr>
            </a:lvl8pPr>
            <a:lvl9pPr marL="3914174" indent="-230245" eaLnBrk="0" fontAlgn="base" hangingPunct="0">
              <a:spcBef>
                <a:spcPct val="0"/>
              </a:spcBef>
              <a:spcAft>
                <a:spcPct val="0"/>
              </a:spcAft>
              <a:tabLst>
                <a:tab pos="660357" algn="l"/>
                <a:tab pos="1323913" algn="l"/>
                <a:tab pos="1987467" algn="l"/>
                <a:tab pos="2649424" algn="l"/>
              </a:tabLst>
              <a:defRPr kumimoji="1">
                <a:solidFill>
                  <a:schemeClr val="tx1"/>
                </a:solidFill>
                <a:latin typeface="Arial" pitchFamily="34" charset="0"/>
                <a:ea typeface="ＭＳ Ｐゴシック" pitchFamily="50" charset="-128"/>
              </a:defRPr>
            </a:lvl9pPr>
          </a:lstStyle>
          <a:p>
            <a:pPr eaLnBrk="1" hangingPunct="1"/>
            <a:fld id="{C68535A6-ED1E-4A84-8302-4B978D433B88}" type="slidenum">
              <a:rPr lang="en-US" altLang="ja-JP" smtClean="0">
                <a:solidFill>
                  <a:srgbClr val="000000"/>
                </a:solidFill>
                <a:latin typeface="Times New Roman" pitchFamily="18" charset="0"/>
                <a:ea typeface="ＭＳ Ｐ明朝" pitchFamily="18" charset="-128"/>
              </a:rPr>
              <a:pPr eaLnBrk="1" hangingPunct="1"/>
              <a:t>16</a:t>
            </a:fld>
            <a:endParaRPr lang="en-US" altLang="ja-JP" smtClean="0">
              <a:solidFill>
                <a:srgbClr val="000000"/>
              </a:solidFill>
              <a:latin typeface="Times New Roman" pitchFamily="18" charset="0"/>
              <a:ea typeface="ＭＳ Ｐ明朝" pitchFamily="18" charset="-128"/>
            </a:endParaRPr>
          </a:p>
        </p:txBody>
      </p:sp>
      <p:sp>
        <p:nvSpPr>
          <p:cNvPr id="23555" name="Rectangle 1"/>
          <p:cNvSpPr>
            <a:spLocks noGrp="1" noRot="1" noChangeAspect="1" noChangeArrowheads="1" noTextEdit="1"/>
          </p:cNvSpPr>
          <p:nvPr>
            <p:ph type="sldImg"/>
          </p:nvPr>
        </p:nvSpPr>
        <p:spPr bwMode="auto">
          <a:xfrm>
            <a:off x="709613" y="754063"/>
            <a:ext cx="5380037" cy="3724275"/>
          </a:xfrm>
          <a:solidFill>
            <a:srgbClr val="FFFFFF"/>
          </a:solidFill>
          <a:ln>
            <a:solidFill>
              <a:srgbClr val="000000"/>
            </a:solidFill>
            <a:miter lim="800000"/>
            <a:headEnd/>
            <a:tailEnd/>
          </a:ln>
        </p:spPr>
      </p:sp>
      <p:sp>
        <p:nvSpPr>
          <p:cNvPr id="23556" name="Rectangle 2"/>
          <p:cNvSpPr>
            <a:spLocks noGrp="1" noChangeArrowheads="1"/>
          </p:cNvSpPr>
          <p:nvPr>
            <p:ph type="body" idx="1"/>
          </p:nvPr>
        </p:nvSpPr>
        <p:spPr bwMode="auto">
          <a:xfrm>
            <a:off x="679449" y="7096374"/>
            <a:ext cx="5440372" cy="2089142"/>
          </a:xfr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numCol="1" anchor="ctr" anchorCtr="0" compatLnSpc="1">
            <a:prstTxWarp prst="textNoShape">
              <a:avLst/>
            </a:prstTxWarp>
          </a:bodyPr>
          <a:lstStyle/>
          <a:p>
            <a:endParaRPr lang="ja-JP" altLang="ja-JP" smtClean="0">
              <a:latin typeface="Times New Roman" pitchFamily="18" charset="0"/>
            </a:endParaRPr>
          </a:p>
        </p:txBody>
      </p:sp>
      <p:sp>
        <p:nvSpPr>
          <p:cNvPr id="23557" name="Text Box 3"/>
          <p:cNvSpPr txBox="1">
            <a:spLocks noChangeArrowheads="1"/>
          </p:cNvSpPr>
          <p:nvPr/>
        </p:nvSpPr>
        <p:spPr bwMode="auto">
          <a:xfrm>
            <a:off x="3849123" y="9433082"/>
            <a:ext cx="2950140" cy="49673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0" tIns="0" rIns="0" bIns="0" anchor="b"/>
          <a:lstStyle>
            <a:lvl1pPr eaLnBrk="0" hangingPunct="0">
              <a:tabLst>
                <a:tab pos="655638" algn="l"/>
                <a:tab pos="1314450" algn="l"/>
                <a:tab pos="1973263" algn="l"/>
                <a:tab pos="2630488" algn="l"/>
              </a:tabLst>
              <a:defRPr kumimoji="1">
                <a:solidFill>
                  <a:schemeClr val="tx1"/>
                </a:solidFill>
                <a:latin typeface="Arial" pitchFamily="34" charset="0"/>
                <a:ea typeface="ＭＳ Ｐゴシック" pitchFamily="50" charset="-128"/>
              </a:defRPr>
            </a:lvl1pPr>
            <a:lvl2pPr marL="742950" indent="-285750" eaLnBrk="0" hangingPunct="0">
              <a:tabLst>
                <a:tab pos="655638" algn="l"/>
                <a:tab pos="1314450" algn="l"/>
                <a:tab pos="1973263" algn="l"/>
                <a:tab pos="2630488" algn="l"/>
              </a:tabLst>
              <a:defRPr kumimoji="1">
                <a:solidFill>
                  <a:schemeClr val="tx1"/>
                </a:solidFill>
                <a:latin typeface="Arial" pitchFamily="34" charset="0"/>
                <a:ea typeface="ＭＳ Ｐゴシック" pitchFamily="50" charset="-128"/>
              </a:defRPr>
            </a:lvl2pPr>
            <a:lvl3pPr marL="1143000" indent="-228600" eaLnBrk="0" hangingPunct="0">
              <a:tabLst>
                <a:tab pos="655638" algn="l"/>
                <a:tab pos="1314450" algn="l"/>
                <a:tab pos="1973263" algn="l"/>
                <a:tab pos="2630488" algn="l"/>
              </a:tabLst>
              <a:defRPr kumimoji="1">
                <a:solidFill>
                  <a:schemeClr val="tx1"/>
                </a:solidFill>
                <a:latin typeface="Arial" pitchFamily="34" charset="0"/>
                <a:ea typeface="ＭＳ Ｐゴシック" pitchFamily="50" charset="-128"/>
              </a:defRPr>
            </a:lvl3pPr>
            <a:lvl4pPr marL="1600200" indent="-228600" eaLnBrk="0" hangingPunct="0">
              <a:tabLst>
                <a:tab pos="655638" algn="l"/>
                <a:tab pos="1314450" algn="l"/>
                <a:tab pos="1973263" algn="l"/>
                <a:tab pos="2630488" algn="l"/>
              </a:tabLst>
              <a:defRPr kumimoji="1">
                <a:solidFill>
                  <a:schemeClr val="tx1"/>
                </a:solidFill>
                <a:latin typeface="Arial" pitchFamily="34" charset="0"/>
                <a:ea typeface="ＭＳ Ｐゴシック" pitchFamily="50" charset="-128"/>
              </a:defRPr>
            </a:lvl4pPr>
            <a:lvl5pPr marL="2057400" indent="-228600" eaLnBrk="0" hangingPunct="0">
              <a:tabLst>
                <a:tab pos="655638" algn="l"/>
                <a:tab pos="1314450" algn="l"/>
                <a:tab pos="1973263" algn="l"/>
                <a:tab pos="2630488" algn="l"/>
              </a:tabLst>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tabLst>
                <a:tab pos="655638" algn="l"/>
                <a:tab pos="1314450" algn="l"/>
                <a:tab pos="1973263" algn="l"/>
                <a:tab pos="2630488" algn="l"/>
              </a:tabLs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tabLst>
                <a:tab pos="655638" algn="l"/>
                <a:tab pos="1314450" algn="l"/>
                <a:tab pos="1973263" algn="l"/>
                <a:tab pos="2630488" algn="l"/>
              </a:tabLs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tabLst>
                <a:tab pos="655638" algn="l"/>
                <a:tab pos="1314450" algn="l"/>
                <a:tab pos="1973263" algn="l"/>
                <a:tab pos="2630488" algn="l"/>
              </a:tabLs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tabLst>
                <a:tab pos="655638" algn="l"/>
                <a:tab pos="1314450" algn="l"/>
                <a:tab pos="1973263" algn="l"/>
                <a:tab pos="2630488" algn="l"/>
              </a:tabLst>
              <a:defRPr kumimoji="1">
                <a:solidFill>
                  <a:schemeClr val="tx1"/>
                </a:solidFill>
                <a:latin typeface="Arial" pitchFamily="34" charset="0"/>
                <a:ea typeface="ＭＳ Ｐゴシック" pitchFamily="50" charset="-128"/>
              </a:defRPr>
            </a:lvl9pPr>
          </a:lstStyle>
          <a:p>
            <a:pPr algn="r" eaLnBrk="1" hangingPunct="1">
              <a:buSzPct val="45000"/>
            </a:pPr>
            <a:fld id="{EF07242E-6B5C-4DCF-96F5-EB6923247CAD}" type="slidenum">
              <a:rPr lang="en-US" altLang="ja-JP" sz="1300">
                <a:solidFill>
                  <a:srgbClr val="000000"/>
                </a:solidFill>
                <a:latin typeface="Times New Roman" pitchFamily="18" charset="0"/>
                <a:ea typeface="ＭＳ Ｐ明朝" pitchFamily="18" charset="-128"/>
              </a:rPr>
              <a:pPr algn="r" eaLnBrk="1" hangingPunct="1">
                <a:buSzPct val="45000"/>
              </a:pPr>
              <a:t>16</a:t>
            </a:fld>
            <a:endParaRPr lang="en-US" altLang="ja-JP" sz="1300" dirty="0">
              <a:solidFill>
                <a:srgbClr val="000000"/>
              </a:solidFill>
              <a:latin typeface="Times New Roman" pitchFamily="18" charset="0"/>
              <a:ea typeface="ＭＳ Ｐ明朝" pitchFamily="18" charset="-128"/>
            </a:endParaRPr>
          </a:p>
        </p:txBody>
      </p:sp>
      <p:sp>
        <p:nvSpPr>
          <p:cNvPr id="23558" name="Text Box 4"/>
          <p:cNvSpPr txBox="1">
            <a:spLocks noChangeArrowheads="1"/>
          </p:cNvSpPr>
          <p:nvPr/>
        </p:nvSpPr>
        <p:spPr bwMode="auto">
          <a:xfrm>
            <a:off x="4" y="2"/>
            <a:ext cx="2950140" cy="49673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0" tIns="0" rIns="0" bIns="0"/>
          <a:lstStyle>
            <a:lvl1pPr eaLnBrk="0" hangingPunct="0">
              <a:tabLst>
                <a:tab pos="655638" algn="l"/>
                <a:tab pos="1314450" algn="l"/>
                <a:tab pos="1973263" algn="l"/>
                <a:tab pos="2630488" algn="l"/>
              </a:tabLst>
              <a:defRPr kumimoji="1">
                <a:solidFill>
                  <a:schemeClr val="tx1"/>
                </a:solidFill>
                <a:latin typeface="Arial" pitchFamily="34" charset="0"/>
                <a:ea typeface="ＭＳ Ｐゴシック" pitchFamily="50" charset="-128"/>
              </a:defRPr>
            </a:lvl1pPr>
            <a:lvl2pPr marL="742950" indent="-285750" eaLnBrk="0" hangingPunct="0">
              <a:tabLst>
                <a:tab pos="655638" algn="l"/>
                <a:tab pos="1314450" algn="l"/>
                <a:tab pos="1973263" algn="l"/>
                <a:tab pos="2630488" algn="l"/>
              </a:tabLst>
              <a:defRPr kumimoji="1">
                <a:solidFill>
                  <a:schemeClr val="tx1"/>
                </a:solidFill>
                <a:latin typeface="Arial" pitchFamily="34" charset="0"/>
                <a:ea typeface="ＭＳ Ｐゴシック" pitchFamily="50" charset="-128"/>
              </a:defRPr>
            </a:lvl2pPr>
            <a:lvl3pPr marL="1143000" indent="-228600" eaLnBrk="0" hangingPunct="0">
              <a:tabLst>
                <a:tab pos="655638" algn="l"/>
                <a:tab pos="1314450" algn="l"/>
                <a:tab pos="1973263" algn="l"/>
                <a:tab pos="2630488" algn="l"/>
              </a:tabLst>
              <a:defRPr kumimoji="1">
                <a:solidFill>
                  <a:schemeClr val="tx1"/>
                </a:solidFill>
                <a:latin typeface="Arial" pitchFamily="34" charset="0"/>
                <a:ea typeface="ＭＳ Ｐゴシック" pitchFamily="50" charset="-128"/>
              </a:defRPr>
            </a:lvl3pPr>
            <a:lvl4pPr marL="1600200" indent="-228600" eaLnBrk="0" hangingPunct="0">
              <a:tabLst>
                <a:tab pos="655638" algn="l"/>
                <a:tab pos="1314450" algn="l"/>
                <a:tab pos="1973263" algn="l"/>
                <a:tab pos="2630488" algn="l"/>
              </a:tabLst>
              <a:defRPr kumimoji="1">
                <a:solidFill>
                  <a:schemeClr val="tx1"/>
                </a:solidFill>
                <a:latin typeface="Arial" pitchFamily="34" charset="0"/>
                <a:ea typeface="ＭＳ Ｐゴシック" pitchFamily="50" charset="-128"/>
              </a:defRPr>
            </a:lvl4pPr>
            <a:lvl5pPr marL="2057400" indent="-228600" eaLnBrk="0" hangingPunct="0">
              <a:tabLst>
                <a:tab pos="655638" algn="l"/>
                <a:tab pos="1314450" algn="l"/>
                <a:tab pos="1973263" algn="l"/>
                <a:tab pos="2630488" algn="l"/>
              </a:tabLst>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tabLst>
                <a:tab pos="655638" algn="l"/>
                <a:tab pos="1314450" algn="l"/>
                <a:tab pos="1973263" algn="l"/>
                <a:tab pos="2630488" algn="l"/>
              </a:tabLs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tabLst>
                <a:tab pos="655638" algn="l"/>
                <a:tab pos="1314450" algn="l"/>
                <a:tab pos="1973263" algn="l"/>
                <a:tab pos="2630488" algn="l"/>
              </a:tabLs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tabLst>
                <a:tab pos="655638" algn="l"/>
                <a:tab pos="1314450" algn="l"/>
                <a:tab pos="1973263" algn="l"/>
                <a:tab pos="2630488" algn="l"/>
              </a:tabLs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tabLst>
                <a:tab pos="655638" algn="l"/>
                <a:tab pos="1314450" algn="l"/>
                <a:tab pos="1973263" algn="l"/>
                <a:tab pos="2630488" algn="l"/>
              </a:tabLst>
              <a:defRPr kumimoji="1">
                <a:solidFill>
                  <a:schemeClr val="tx1"/>
                </a:solidFill>
                <a:latin typeface="Arial" pitchFamily="34" charset="0"/>
                <a:ea typeface="ＭＳ Ｐゴシック" pitchFamily="50" charset="-128"/>
              </a:defRPr>
            </a:lvl9pPr>
          </a:lstStyle>
          <a:p>
            <a:pPr eaLnBrk="1" hangingPunct="1">
              <a:buSzPct val="45000"/>
            </a:pPr>
            <a:r>
              <a:rPr lang="en-US" sz="1300" dirty="0" err="1">
                <a:solidFill>
                  <a:srgbClr val="000000"/>
                </a:solidFill>
                <a:latin typeface="Times New Roman" pitchFamily="18" charset="0"/>
                <a:ea typeface="ＭＳ Ｐ明朝" pitchFamily="18" charset="-128"/>
              </a:rPr>
              <a:t>株式会社ナノコネクト</a:t>
            </a:r>
            <a:endParaRPr lang="en-US" sz="1300" dirty="0">
              <a:solidFill>
                <a:srgbClr val="000000"/>
              </a:solidFill>
              <a:latin typeface="Times New Roman" pitchFamily="18" charset="0"/>
              <a:ea typeface="ＭＳ Ｐ明朝" pitchFamily="18" charset="-128"/>
            </a:endParaRPr>
          </a:p>
        </p:txBody>
      </p:sp>
    </p:spTree>
    <p:extLst>
      <p:ext uri="{BB962C8B-B14F-4D97-AF65-F5344CB8AC3E}">
        <p14:creationId xmlns:p14="http://schemas.microsoft.com/office/powerpoint/2010/main" xmlns="" val="263001281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3554" name="Rectangle 6"/>
          <p:cNvSpPr>
            <a:spLocks noGrp="1" noChangeArrowheads="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Ctr="0" compatLnSpc="1">
            <a:prstTxWarp prst="textNoShape">
              <a:avLst/>
            </a:prstTxWarp>
          </a:bodyPr>
          <a:lstStyle>
            <a:lvl1pPr eaLnBrk="0" hangingPunct="0">
              <a:tabLst>
                <a:tab pos="660357" algn="l"/>
                <a:tab pos="1323913" algn="l"/>
                <a:tab pos="1987467" algn="l"/>
                <a:tab pos="2649424" algn="l"/>
              </a:tabLst>
              <a:defRPr kumimoji="1">
                <a:solidFill>
                  <a:schemeClr val="tx1"/>
                </a:solidFill>
                <a:latin typeface="Arial" pitchFamily="34" charset="0"/>
                <a:ea typeface="ＭＳ Ｐゴシック" pitchFamily="50" charset="-128"/>
              </a:defRPr>
            </a:lvl1pPr>
            <a:lvl2pPr marL="748299" indent="-287807" eaLnBrk="0" hangingPunct="0">
              <a:tabLst>
                <a:tab pos="660357" algn="l"/>
                <a:tab pos="1323913" algn="l"/>
                <a:tab pos="1987467" algn="l"/>
                <a:tab pos="2649424" algn="l"/>
              </a:tabLst>
              <a:defRPr kumimoji="1">
                <a:solidFill>
                  <a:schemeClr val="tx1"/>
                </a:solidFill>
                <a:latin typeface="Arial" pitchFamily="34" charset="0"/>
                <a:ea typeface="ＭＳ Ｐゴシック" pitchFamily="50" charset="-128"/>
              </a:defRPr>
            </a:lvl2pPr>
            <a:lvl3pPr marL="1151228" indent="-230245" eaLnBrk="0" hangingPunct="0">
              <a:tabLst>
                <a:tab pos="660357" algn="l"/>
                <a:tab pos="1323913" algn="l"/>
                <a:tab pos="1987467" algn="l"/>
                <a:tab pos="2649424" algn="l"/>
              </a:tabLst>
              <a:defRPr kumimoji="1">
                <a:solidFill>
                  <a:schemeClr val="tx1"/>
                </a:solidFill>
                <a:latin typeface="Arial" pitchFamily="34" charset="0"/>
                <a:ea typeface="ＭＳ Ｐゴシック" pitchFamily="50" charset="-128"/>
              </a:defRPr>
            </a:lvl3pPr>
            <a:lvl4pPr marL="1611719" indent="-230245" eaLnBrk="0" hangingPunct="0">
              <a:tabLst>
                <a:tab pos="660357" algn="l"/>
                <a:tab pos="1323913" algn="l"/>
                <a:tab pos="1987467" algn="l"/>
                <a:tab pos="2649424" algn="l"/>
              </a:tabLst>
              <a:defRPr kumimoji="1">
                <a:solidFill>
                  <a:schemeClr val="tx1"/>
                </a:solidFill>
                <a:latin typeface="Arial" pitchFamily="34" charset="0"/>
                <a:ea typeface="ＭＳ Ｐゴシック" pitchFamily="50" charset="-128"/>
              </a:defRPr>
            </a:lvl4pPr>
            <a:lvl5pPr marL="2072210" indent="-230245" eaLnBrk="0" hangingPunct="0">
              <a:tabLst>
                <a:tab pos="660357" algn="l"/>
                <a:tab pos="1323913" algn="l"/>
                <a:tab pos="1987467" algn="l"/>
                <a:tab pos="2649424" algn="l"/>
              </a:tabLst>
              <a:defRPr kumimoji="1">
                <a:solidFill>
                  <a:schemeClr val="tx1"/>
                </a:solidFill>
                <a:latin typeface="Arial" pitchFamily="34" charset="0"/>
                <a:ea typeface="ＭＳ Ｐゴシック" pitchFamily="50" charset="-128"/>
              </a:defRPr>
            </a:lvl5pPr>
            <a:lvl6pPr marL="2532702" indent="-230245" eaLnBrk="0" fontAlgn="base" hangingPunct="0">
              <a:spcBef>
                <a:spcPct val="0"/>
              </a:spcBef>
              <a:spcAft>
                <a:spcPct val="0"/>
              </a:spcAft>
              <a:tabLst>
                <a:tab pos="660357" algn="l"/>
                <a:tab pos="1323913" algn="l"/>
                <a:tab pos="1987467" algn="l"/>
                <a:tab pos="2649424" algn="l"/>
              </a:tabLst>
              <a:defRPr kumimoji="1">
                <a:solidFill>
                  <a:schemeClr val="tx1"/>
                </a:solidFill>
                <a:latin typeface="Arial" pitchFamily="34" charset="0"/>
                <a:ea typeface="ＭＳ Ｐゴシック" pitchFamily="50" charset="-128"/>
              </a:defRPr>
            </a:lvl6pPr>
            <a:lvl7pPr marL="2993193" indent="-230245" eaLnBrk="0" fontAlgn="base" hangingPunct="0">
              <a:spcBef>
                <a:spcPct val="0"/>
              </a:spcBef>
              <a:spcAft>
                <a:spcPct val="0"/>
              </a:spcAft>
              <a:tabLst>
                <a:tab pos="660357" algn="l"/>
                <a:tab pos="1323913" algn="l"/>
                <a:tab pos="1987467" algn="l"/>
                <a:tab pos="2649424" algn="l"/>
              </a:tabLst>
              <a:defRPr kumimoji="1">
                <a:solidFill>
                  <a:schemeClr val="tx1"/>
                </a:solidFill>
                <a:latin typeface="Arial" pitchFamily="34" charset="0"/>
                <a:ea typeface="ＭＳ Ｐゴシック" pitchFamily="50" charset="-128"/>
              </a:defRPr>
            </a:lvl7pPr>
            <a:lvl8pPr marL="3453683" indent="-230245" eaLnBrk="0" fontAlgn="base" hangingPunct="0">
              <a:spcBef>
                <a:spcPct val="0"/>
              </a:spcBef>
              <a:spcAft>
                <a:spcPct val="0"/>
              </a:spcAft>
              <a:tabLst>
                <a:tab pos="660357" algn="l"/>
                <a:tab pos="1323913" algn="l"/>
                <a:tab pos="1987467" algn="l"/>
                <a:tab pos="2649424" algn="l"/>
              </a:tabLst>
              <a:defRPr kumimoji="1">
                <a:solidFill>
                  <a:schemeClr val="tx1"/>
                </a:solidFill>
                <a:latin typeface="Arial" pitchFamily="34" charset="0"/>
                <a:ea typeface="ＭＳ Ｐゴシック" pitchFamily="50" charset="-128"/>
              </a:defRPr>
            </a:lvl8pPr>
            <a:lvl9pPr marL="3914174" indent="-230245" eaLnBrk="0" fontAlgn="base" hangingPunct="0">
              <a:spcBef>
                <a:spcPct val="0"/>
              </a:spcBef>
              <a:spcAft>
                <a:spcPct val="0"/>
              </a:spcAft>
              <a:tabLst>
                <a:tab pos="660357" algn="l"/>
                <a:tab pos="1323913" algn="l"/>
                <a:tab pos="1987467" algn="l"/>
                <a:tab pos="2649424" algn="l"/>
              </a:tabLst>
              <a:defRPr kumimoji="1">
                <a:solidFill>
                  <a:schemeClr val="tx1"/>
                </a:solidFill>
                <a:latin typeface="Arial" pitchFamily="34" charset="0"/>
                <a:ea typeface="ＭＳ Ｐゴシック" pitchFamily="50" charset="-128"/>
              </a:defRPr>
            </a:lvl9pPr>
          </a:lstStyle>
          <a:p>
            <a:pPr eaLnBrk="1" hangingPunct="1"/>
            <a:fld id="{C68535A6-ED1E-4A84-8302-4B978D433B88}" type="slidenum">
              <a:rPr lang="en-US" altLang="ja-JP" smtClean="0">
                <a:solidFill>
                  <a:srgbClr val="000000"/>
                </a:solidFill>
                <a:latin typeface="Times New Roman" pitchFamily="18" charset="0"/>
                <a:ea typeface="ＭＳ Ｐ明朝" pitchFamily="18" charset="-128"/>
              </a:rPr>
              <a:pPr eaLnBrk="1" hangingPunct="1"/>
              <a:t>17</a:t>
            </a:fld>
            <a:endParaRPr lang="en-US" altLang="ja-JP" smtClean="0">
              <a:solidFill>
                <a:srgbClr val="000000"/>
              </a:solidFill>
              <a:latin typeface="Times New Roman" pitchFamily="18" charset="0"/>
              <a:ea typeface="ＭＳ Ｐ明朝" pitchFamily="18" charset="-128"/>
            </a:endParaRPr>
          </a:p>
        </p:txBody>
      </p:sp>
      <p:sp>
        <p:nvSpPr>
          <p:cNvPr id="23555" name="Rectangle 1"/>
          <p:cNvSpPr>
            <a:spLocks noGrp="1" noRot="1" noChangeAspect="1" noChangeArrowheads="1" noTextEdit="1"/>
          </p:cNvSpPr>
          <p:nvPr>
            <p:ph type="sldImg"/>
          </p:nvPr>
        </p:nvSpPr>
        <p:spPr bwMode="auto">
          <a:xfrm>
            <a:off x="709613" y="754063"/>
            <a:ext cx="5380037" cy="3724275"/>
          </a:xfrm>
          <a:solidFill>
            <a:srgbClr val="FFFFFF"/>
          </a:solidFill>
          <a:ln>
            <a:solidFill>
              <a:srgbClr val="000000"/>
            </a:solidFill>
            <a:miter lim="800000"/>
            <a:headEnd/>
            <a:tailEnd/>
          </a:ln>
        </p:spPr>
      </p:sp>
      <p:sp>
        <p:nvSpPr>
          <p:cNvPr id="23556" name="Rectangle 2"/>
          <p:cNvSpPr>
            <a:spLocks noGrp="1" noChangeArrowheads="1"/>
          </p:cNvSpPr>
          <p:nvPr>
            <p:ph type="body" idx="1"/>
          </p:nvPr>
        </p:nvSpPr>
        <p:spPr bwMode="auto">
          <a:xfrm>
            <a:off x="679449" y="7096374"/>
            <a:ext cx="5440372" cy="2089142"/>
          </a:xfr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numCol="1" anchor="ctr" anchorCtr="0" compatLnSpc="1">
            <a:prstTxWarp prst="textNoShape">
              <a:avLst/>
            </a:prstTxWarp>
          </a:bodyPr>
          <a:lstStyle/>
          <a:p>
            <a:endParaRPr lang="ja-JP" altLang="ja-JP" smtClean="0">
              <a:latin typeface="Times New Roman" pitchFamily="18" charset="0"/>
            </a:endParaRPr>
          </a:p>
        </p:txBody>
      </p:sp>
      <p:sp>
        <p:nvSpPr>
          <p:cNvPr id="23557" name="Text Box 3"/>
          <p:cNvSpPr txBox="1">
            <a:spLocks noChangeArrowheads="1"/>
          </p:cNvSpPr>
          <p:nvPr/>
        </p:nvSpPr>
        <p:spPr bwMode="auto">
          <a:xfrm>
            <a:off x="3849123" y="9433082"/>
            <a:ext cx="2950140" cy="49673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0" tIns="0" rIns="0" bIns="0" anchor="b"/>
          <a:lstStyle>
            <a:lvl1pPr eaLnBrk="0" hangingPunct="0">
              <a:tabLst>
                <a:tab pos="655638" algn="l"/>
                <a:tab pos="1314450" algn="l"/>
                <a:tab pos="1973263" algn="l"/>
                <a:tab pos="2630488" algn="l"/>
              </a:tabLst>
              <a:defRPr kumimoji="1">
                <a:solidFill>
                  <a:schemeClr val="tx1"/>
                </a:solidFill>
                <a:latin typeface="Arial" pitchFamily="34" charset="0"/>
                <a:ea typeface="ＭＳ Ｐゴシック" pitchFamily="50" charset="-128"/>
              </a:defRPr>
            </a:lvl1pPr>
            <a:lvl2pPr marL="742950" indent="-285750" eaLnBrk="0" hangingPunct="0">
              <a:tabLst>
                <a:tab pos="655638" algn="l"/>
                <a:tab pos="1314450" algn="l"/>
                <a:tab pos="1973263" algn="l"/>
                <a:tab pos="2630488" algn="l"/>
              </a:tabLst>
              <a:defRPr kumimoji="1">
                <a:solidFill>
                  <a:schemeClr val="tx1"/>
                </a:solidFill>
                <a:latin typeface="Arial" pitchFamily="34" charset="0"/>
                <a:ea typeface="ＭＳ Ｐゴシック" pitchFamily="50" charset="-128"/>
              </a:defRPr>
            </a:lvl2pPr>
            <a:lvl3pPr marL="1143000" indent="-228600" eaLnBrk="0" hangingPunct="0">
              <a:tabLst>
                <a:tab pos="655638" algn="l"/>
                <a:tab pos="1314450" algn="l"/>
                <a:tab pos="1973263" algn="l"/>
                <a:tab pos="2630488" algn="l"/>
              </a:tabLst>
              <a:defRPr kumimoji="1">
                <a:solidFill>
                  <a:schemeClr val="tx1"/>
                </a:solidFill>
                <a:latin typeface="Arial" pitchFamily="34" charset="0"/>
                <a:ea typeface="ＭＳ Ｐゴシック" pitchFamily="50" charset="-128"/>
              </a:defRPr>
            </a:lvl3pPr>
            <a:lvl4pPr marL="1600200" indent="-228600" eaLnBrk="0" hangingPunct="0">
              <a:tabLst>
                <a:tab pos="655638" algn="l"/>
                <a:tab pos="1314450" algn="l"/>
                <a:tab pos="1973263" algn="l"/>
                <a:tab pos="2630488" algn="l"/>
              </a:tabLst>
              <a:defRPr kumimoji="1">
                <a:solidFill>
                  <a:schemeClr val="tx1"/>
                </a:solidFill>
                <a:latin typeface="Arial" pitchFamily="34" charset="0"/>
                <a:ea typeface="ＭＳ Ｐゴシック" pitchFamily="50" charset="-128"/>
              </a:defRPr>
            </a:lvl4pPr>
            <a:lvl5pPr marL="2057400" indent="-228600" eaLnBrk="0" hangingPunct="0">
              <a:tabLst>
                <a:tab pos="655638" algn="l"/>
                <a:tab pos="1314450" algn="l"/>
                <a:tab pos="1973263" algn="l"/>
                <a:tab pos="2630488" algn="l"/>
              </a:tabLst>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tabLst>
                <a:tab pos="655638" algn="l"/>
                <a:tab pos="1314450" algn="l"/>
                <a:tab pos="1973263" algn="l"/>
                <a:tab pos="2630488" algn="l"/>
              </a:tabLs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tabLst>
                <a:tab pos="655638" algn="l"/>
                <a:tab pos="1314450" algn="l"/>
                <a:tab pos="1973263" algn="l"/>
                <a:tab pos="2630488" algn="l"/>
              </a:tabLs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tabLst>
                <a:tab pos="655638" algn="l"/>
                <a:tab pos="1314450" algn="l"/>
                <a:tab pos="1973263" algn="l"/>
                <a:tab pos="2630488" algn="l"/>
              </a:tabLs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tabLst>
                <a:tab pos="655638" algn="l"/>
                <a:tab pos="1314450" algn="l"/>
                <a:tab pos="1973263" algn="l"/>
                <a:tab pos="2630488" algn="l"/>
              </a:tabLst>
              <a:defRPr kumimoji="1">
                <a:solidFill>
                  <a:schemeClr val="tx1"/>
                </a:solidFill>
                <a:latin typeface="Arial" pitchFamily="34" charset="0"/>
                <a:ea typeface="ＭＳ Ｐゴシック" pitchFamily="50" charset="-128"/>
              </a:defRPr>
            </a:lvl9pPr>
          </a:lstStyle>
          <a:p>
            <a:pPr algn="r" eaLnBrk="1" hangingPunct="1">
              <a:buSzPct val="45000"/>
            </a:pPr>
            <a:fld id="{EF07242E-6B5C-4DCF-96F5-EB6923247CAD}" type="slidenum">
              <a:rPr lang="en-US" altLang="ja-JP" sz="1300">
                <a:solidFill>
                  <a:srgbClr val="000000"/>
                </a:solidFill>
                <a:latin typeface="Times New Roman" pitchFamily="18" charset="0"/>
                <a:ea typeface="ＭＳ Ｐ明朝" pitchFamily="18" charset="-128"/>
              </a:rPr>
              <a:pPr algn="r" eaLnBrk="1" hangingPunct="1">
                <a:buSzPct val="45000"/>
              </a:pPr>
              <a:t>17</a:t>
            </a:fld>
            <a:endParaRPr lang="en-US" altLang="ja-JP" sz="1300" dirty="0">
              <a:solidFill>
                <a:srgbClr val="000000"/>
              </a:solidFill>
              <a:latin typeface="Times New Roman" pitchFamily="18" charset="0"/>
              <a:ea typeface="ＭＳ Ｐ明朝" pitchFamily="18" charset="-128"/>
            </a:endParaRPr>
          </a:p>
        </p:txBody>
      </p:sp>
      <p:sp>
        <p:nvSpPr>
          <p:cNvPr id="23558" name="Text Box 4"/>
          <p:cNvSpPr txBox="1">
            <a:spLocks noChangeArrowheads="1"/>
          </p:cNvSpPr>
          <p:nvPr/>
        </p:nvSpPr>
        <p:spPr bwMode="auto">
          <a:xfrm>
            <a:off x="4" y="2"/>
            <a:ext cx="2950140" cy="49673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0" tIns="0" rIns="0" bIns="0"/>
          <a:lstStyle>
            <a:lvl1pPr eaLnBrk="0" hangingPunct="0">
              <a:tabLst>
                <a:tab pos="655638" algn="l"/>
                <a:tab pos="1314450" algn="l"/>
                <a:tab pos="1973263" algn="l"/>
                <a:tab pos="2630488" algn="l"/>
              </a:tabLst>
              <a:defRPr kumimoji="1">
                <a:solidFill>
                  <a:schemeClr val="tx1"/>
                </a:solidFill>
                <a:latin typeface="Arial" pitchFamily="34" charset="0"/>
                <a:ea typeface="ＭＳ Ｐゴシック" pitchFamily="50" charset="-128"/>
              </a:defRPr>
            </a:lvl1pPr>
            <a:lvl2pPr marL="742950" indent="-285750" eaLnBrk="0" hangingPunct="0">
              <a:tabLst>
                <a:tab pos="655638" algn="l"/>
                <a:tab pos="1314450" algn="l"/>
                <a:tab pos="1973263" algn="l"/>
                <a:tab pos="2630488" algn="l"/>
              </a:tabLst>
              <a:defRPr kumimoji="1">
                <a:solidFill>
                  <a:schemeClr val="tx1"/>
                </a:solidFill>
                <a:latin typeface="Arial" pitchFamily="34" charset="0"/>
                <a:ea typeface="ＭＳ Ｐゴシック" pitchFamily="50" charset="-128"/>
              </a:defRPr>
            </a:lvl2pPr>
            <a:lvl3pPr marL="1143000" indent="-228600" eaLnBrk="0" hangingPunct="0">
              <a:tabLst>
                <a:tab pos="655638" algn="l"/>
                <a:tab pos="1314450" algn="l"/>
                <a:tab pos="1973263" algn="l"/>
                <a:tab pos="2630488" algn="l"/>
              </a:tabLst>
              <a:defRPr kumimoji="1">
                <a:solidFill>
                  <a:schemeClr val="tx1"/>
                </a:solidFill>
                <a:latin typeface="Arial" pitchFamily="34" charset="0"/>
                <a:ea typeface="ＭＳ Ｐゴシック" pitchFamily="50" charset="-128"/>
              </a:defRPr>
            </a:lvl3pPr>
            <a:lvl4pPr marL="1600200" indent="-228600" eaLnBrk="0" hangingPunct="0">
              <a:tabLst>
                <a:tab pos="655638" algn="l"/>
                <a:tab pos="1314450" algn="l"/>
                <a:tab pos="1973263" algn="l"/>
                <a:tab pos="2630488" algn="l"/>
              </a:tabLst>
              <a:defRPr kumimoji="1">
                <a:solidFill>
                  <a:schemeClr val="tx1"/>
                </a:solidFill>
                <a:latin typeface="Arial" pitchFamily="34" charset="0"/>
                <a:ea typeface="ＭＳ Ｐゴシック" pitchFamily="50" charset="-128"/>
              </a:defRPr>
            </a:lvl4pPr>
            <a:lvl5pPr marL="2057400" indent="-228600" eaLnBrk="0" hangingPunct="0">
              <a:tabLst>
                <a:tab pos="655638" algn="l"/>
                <a:tab pos="1314450" algn="l"/>
                <a:tab pos="1973263" algn="l"/>
                <a:tab pos="2630488" algn="l"/>
              </a:tabLst>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tabLst>
                <a:tab pos="655638" algn="l"/>
                <a:tab pos="1314450" algn="l"/>
                <a:tab pos="1973263" algn="l"/>
                <a:tab pos="2630488" algn="l"/>
              </a:tabLs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tabLst>
                <a:tab pos="655638" algn="l"/>
                <a:tab pos="1314450" algn="l"/>
                <a:tab pos="1973263" algn="l"/>
                <a:tab pos="2630488" algn="l"/>
              </a:tabLs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tabLst>
                <a:tab pos="655638" algn="l"/>
                <a:tab pos="1314450" algn="l"/>
                <a:tab pos="1973263" algn="l"/>
                <a:tab pos="2630488" algn="l"/>
              </a:tabLs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tabLst>
                <a:tab pos="655638" algn="l"/>
                <a:tab pos="1314450" algn="l"/>
                <a:tab pos="1973263" algn="l"/>
                <a:tab pos="2630488" algn="l"/>
              </a:tabLst>
              <a:defRPr kumimoji="1">
                <a:solidFill>
                  <a:schemeClr val="tx1"/>
                </a:solidFill>
                <a:latin typeface="Arial" pitchFamily="34" charset="0"/>
                <a:ea typeface="ＭＳ Ｐゴシック" pitchFamily="50" charset="-128"/>
              </a:defRPr>
            </a:lvl9pPr>
          </a:lstStyle>
          <a:p>
            <a:pPr eaLnBrk="1" hangingPunct="1">
              <a:buSzPct val="45000"/>
            </a:pPr>
            <a:r>
              <a:rPr lang="en-US" sz="1300" dirty="0" err="1">
                <a:solidFill>
                  <a:srgbClr val="000000"/>
                </a:solidFill>
                <a:latin typeface="Times New Roman" pitchFamily="18" charset="0"/>
                <a:ea typeface="ＭＳ Ｐ明朝" pitchFamily="18" charset="-128"/>
              </a:rPr>
              <a:t>株式会社ナノコネクト</a:t>
            </a:r>
            <a:endParaRPr lang="en-US" sz="1300" dirty="0">
              <a:solidFill>
                <a:srgbClr val="000000"/>
              </a:solidFill>
              <a:latin typeface="Times New Roman" pitchFamily="18" charset="0"/>
              <a:ea typeface="ＭＳ Ｐ明朝" pitchFamily="18" charset="-128"/>
            </a:endParaRPr>
          </a:p>
        </p:txBody>
      </p:sp>
    </p:spTree>
    <p:extLst>
      <p:ext uri="{BB962C8B-B14F-4D97-AF65-F5344CB8AC3E}">
        <p14:creationId xmlns:p14="http://schemas.microsoft.com/office/powerpoint/2010/main" xmlns="" val="90879182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3554" name="Rectangle 6"/>
          <p:cNvSpPr>
            <a:spLocks noGrp="1" noChangeArrowheads="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Ctr="0" compatLnSpc="1">
            <a:prstTxWarp prst="textNoShape">
              <a:avLst/>
            </a:prstTxWarp>
          </a:bodyPr>
          <a:lstStyle>
            <a:lvl1pPr eaLnBrk="0" hangingPunct="0">
              <a:tabLst>
                <a:tab pos="660357" algn="l"/>
                <a:tab pos="1323913" algn="l"/>
                <a:tab pos="1987467" algn="l"/>
                <a:tab pos="2649424" algn="l"/>
              </a:tabLst>
              <a:defRPr kumimoji="1">
                <a:solidFill>
                  <a:schemeClr val="tx1"/>
                </a:solidFill>
                <a:latin typeface="Arial" pitchFamily="34" charset="0"/>
                <a:ea typeface="ＭＳ Ｐゴシック" pitchFamily="50" charset="-128"/>
              </a:defRPr>
            </a:lvl1pPr>
            <a:lvl2pPr marL="748299" indent="-287807" eaLnBrk="0" hangingPunct="0">
              <a:tabLst>
                <a:tab pos="660357" algn="l"/>
                <a:tab pos="1323913" algn="l"/>
                <a:tab pos="1987467" algn="l"/>
                <a:tab pos="2649424" algn="l"/>
              </a:tabLst>
              <a:defRPr kumimoji="1">
                <a:solidFill>
                  <a:schemeClr val="tx1"/>
                </a:solidFill>
                <a:latin typeface="Arial" pitchFamily="34" charset="0"/>
                <a:ea typeface="ＭＳ Ｐゴシック" pitchFamily="50" charset="-128"/>
              </a:defRPr>
            </a:lvl2pPr>
            <a:lvl3pPr marL="1151228" indent="-230245" eaLnBrk="0" hangingPunct="0">
              <a:tabLst>
                <a:tab pos="660357" algn="l"/>
                <a:tab pos="1323913" algn="l"/>
                <a:tab pos="1987467" algn="l"/>
                <a:tab pos="2649424" algn="l"/>
              </a:tabLst>
              <a:defRPr kumimoji="1">
                <a:solidFill>
                  <a:schemeClr val="tx1"/>
                </a:solidFill>
                <a:latin typeface="Arial" pitchFamily="34" charset="0"/>
                <a:ea typeface="ＭＳ Ｐゴシック" pitchFamily="50" charset="-128"/>
              </a:defRPr>
            </a:lvl3pPr>
            <a:lvl4pPr marL="1611719" indent="-230245" eaLnBrk="0" hangingPunct="0">
              <a:tabLst>
                <a:tab pos="660357" algn="l"/>
                <a:tab pos="1323913" algn="l"/>
                <a:tab pos="1987467" algn="l"/>
                <a:tab pos="2649424" algn="l"/>
              </a:tabLst>
              <a:defRPr kumimoji="1">
                <a:solidFill>
                  <a:schemeClr val="tx1"/>
                </a:solidFill>
                <a:latin typeface="Arial" pitchFamily="34" charset="0"/>
                <a:ea typeface="ＭＳ Ｐゴシック" pitchFamily="50" charset="-128"/>
              </a:defRPr>
            </a:lvl4pPr>
            <a:lvl5pPr marL="2072210" indent="-230245" eaLnBrk="0" hangingPunct="0">
              <a:tabLst>
                <a:tab pos="660357" algn="l"/>
                <a:tab pos="1323913" algn="l"/>
                <a:tab pos="1987467" algn="l"/>
                <a:tab pos="2649424" algn="l"/>
              </a:tabLst>
              <a:defRPr kumimoji="1">
                <a:solidFill>
                  <a:schemeClr val="tx1"/>
                </a:solidFill>
                <a:latin typeface="Arial" pitchFamily="34" charset="0"/>
                <a:ea typeface="ＭＳ Ｐゴシック" pitchFamily="50" charset="-128"/>
              </a:defRPr>
            </a:lvl5pPr>
            <a:lvl6pPr marL="2532702" indent="-230245" eaLnBrk="0" fontAlgn="base" hangingPunct="0">
              <a:spcBef>
                <a:spcPct val="0"/>
              </a:spcBef>
              <a:spcAft>
                <a:spcPct val="0"/>
              </a:spcAft>
              <a:tabLst>
                <a:tab pos="660357" algn="l"/>
                <a:tab pos="1323913" algn="l"/>
                <a:tab pos="1987467" algn="l"/>
                <a:tab pos="2649424" algn="l"/>
              </a:tabLst>
              <a:defRPr kumimoji="1">
                <a:solidFill>
                  <a:schemeClr val="tx1"/>
                </a:solidFill>
                <a:latin typeface="Arial" pitchFamily="34" charset="0"/>
                <a:ea typeface="ＭＳ Ｐゴシック" pitchFamily="50" charset="-128"/>
              </a:defRPr>
            </a:lvl6pPr>
            <a:lvl7pPr marL="2993193" indent="-230245" eaLnBrk="0" fontAlgn="base" hangingPunct="0">
              <a:spcBef>
                <a:spcPct val="0"/>
              </a:spcBef>
              <a:spcAft>
                <a:spcPct val="0"/>
              </a:spcAft>
              <a:tabLst>
                <a:tab pos="660357" algn="l"/>
                <a:tab pos="1323913" algn="l"/>
                <a:tab pos="1987467" algn="l"/>
                <a:tab pos="2649424" algn="l"/>
              </a:tabLst>
              <a:defRPr kumimoji="1">
                <a:solidFill>
                  <a:schemeClr val="tx1"/>
                </a:solidFill>
                <a:latin typeface="Arial" pitchFamily="34" charset="0"/>
                <a:ea typeface="ＭＳ Ｐゴシック" pitchFamily="50" charset="-128"/>
              </a:defRPr>
            </a:lvl7pPr>
            <a:lvl8pPr marL="3453683" indent="-230245" eaLnBrk="0" fontAlgn="base" hangingPunct="0">
              <a:spcBef>
                <a:spcPct val="0"/>
              </a:spcBef>
              <a:spcAft>
                <a:spcPct val="0"/>
              </a:spcAft>
              <a:tabLst>
                <a:tab pos="660357" algn="l"/>
                <a:tab pos="1323913" algn="l"/>
                <a:tab pos="1987467" algn="l"/>
                <a:tab pos="2649424" algn="l"/>
              </a:tabLst>
              <a:defRPr kumimoji="1">
                <a:solidFill>
                  <a:schemeClr val="tx1"/>
                </a:solidFill>
                <a:latin typeface="Arial" pitchFamily="34" charset="0"/>
                <a:ea typeface="ＭＳ Ｐゴシック" pitchFamily="50" charset="-128"/>
              </a:defRPr>
            </a:lvl8pPr>
            <a:lvl9pPr marL="3914174" indent="-230245" eaLnBrk="0" fontAlgn="base" hangingPunct="0">
              <a:spcBef>
                <a:spcPct val="0"/>
              </a:spcBef>
              <a:spcAft>
                <a:spcPct val="0"/>
              </a:spcAft>
              <a:tabLst>
                <a:tab pos="660357" algn="l"/>
                <a:tab pos="1323913" algn="l"/>
                <a:tab pos="1987467" algn="l"/>
                <a:tab pos="2649424" algn="l"/>
              </a:tabLst>
              <a:defRPr kumimoji="1">
                <a:solidFill>
                  <a:schemeClr val="tx1"/>
                </a:solidFill>
                <a:latin typeface="Arial" pitchFamily="34" charset="0"/>
                <a:ea typeface="ＭＳ Ｐゴシック" pitchFamily="50" charset="-128"/>
              </a:defRPr>
            </a:lvl9pPr>
          </a:lstStyle>
          <a:p>
            <a:pPr eaLnBrk="1" hangingPunct="1"/>
            <a:fld id="{C68535A6-ED1E-4A84-8302-4B978D433B88}" type="slidenum">
              <a:rPr lang="en-US" altLang="ja-JP" smtClean="0">
                <a:solidFill>
                  <a:srgbClr val="000000"/>
                </a:solidFill>
                <a:latin typeface="Times New Roman" pitchFamily="18" charset="0"/>
                <a:ea typeface="ＭＳ Ｐ明朝" pitchFamily="18" charset="-128"/>
              </a:rPr>
              <a:pPr eaLnBrk="1" hangingPunct="1"/>
              <a:t>18</a:t>
            </a:fld>
            <a:endParaRPr lang="en-US" altLang="ja-JP" smtClean="0">
              <a:solidFill>
                <a:srgbClr val="000000"/>
              </a:solidFill>
              <a:latin typeface="Times New Roman" pitchFamily="18" charset="0"/>
              <a:ea typeface="ＭＳ Ｐ明朝" pitchFamily="18" charset="-128"/>
            </a:endParaRPr>
          </a:p>
        </p:txBody>
      </p:sp>
      <p:sp>
        <p:nvSpPr>
          <p:cNvPr id="23555" name="Rectangle 1"/>
          <p:cNvSpPr>
            <a:spLocks noGrp="1" noRot="1" noChangeAspect="1" noChangeArrowheads="1" noTextEdit="1"/>
          </p:cNvSpPr>
          <p:nvPr>
            <p:ph type="sldImg"/>
          </p:nvPr>
        </p:nvSpPr>
        <p:spPr bwMode="auto">
          <a:xfrm>
            <a:off x="709613" y="754063"/>
            <a:ext cx="5380037" cy="3724275"/>
          </a:xfrm>
          <a:solidFill>
            <a:srgbClr val="FFFFFF"/>
          </a:solidFill>
          <a:ln>
            <a:solidFill>
              <a:srgbClr val="000000"/>
            </a:solidFill>
            <a:miter lim="800000"/>
            <a:headEnd/>
            <a:tailEnd/>
          </a:ln>
        </p:spPr>
      </p:sp>
      <p:sp>
        <p:nvSpPr>
          <p:cNvPr id="23556" name="Rectangle 2"/>
          <p:cNvSpPr>
            <a:spLocks noGrp="1" noChangeArrowheads="1"/>
          </p:cNvSpPr>
          <p:nvPr>
            <p:ph type="body" idx="1"/>
          </p:nvPr>
        </p:nvSpPr>
        <p:spPr bwMode="auto">
          <a:xfrm>
            <a:off x="679449" y="7096374"/>
            <a:ext cx="5440372" cy="2089142"/>
          </a:xfr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numCol="1" anchor="ctr" anchorCtr="0" compatLnSpc="1">
            <a:prstTxWarp prst="textNoShape">
              <a:avLst/>
            </a:prstTxWarp>
          </a:bodyPr>
          <a:lstStyle/>
          <a:p>
            <a:endParaRPr lang="ja-JP" altLang="ja-JP" smtClean="0">
              <a:latin typeface="Times New Roman" pitchFamily="18" charset="0"/>
            </a:endParaRPr>
          </a:p>
        </p:txBody>
      </p:sp>
      <p:sp>
        <p:nvSpPr>
          <p:cNvPr id="23557" name="Text Box 3"/>
          <p:cNvSpPr txBox="1">
            <a:spLocks noChangeArrowheads="1"/>
          </p:cNvSpPr>
          <p:nvPr/>
        </p:nvSpPr>
        <p:spPr bwMode="auto">
          <a:xfrm>
            <a:off x="3849123" y="9433082"/>
            <a:ext cx="2950140" cy="49673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0" tIns="0" rIns="0" bIns="0" anchor="b"/>
          <a:lstStyle>
            <a:lvl1pPr eaLnBrk="0" hangingPunct="0">
              <a:tabLst>
                <a:tab pos="655638" algn="l"/>
                <a:tab pos="1314450" algn="l"/>
                <a:tab pos="1973263" algn="l"/>
                <a:tab pos="2630488" algn="l"/>
              </a:tabLst>
              <a:defRPr kumimoji="1">
                <a:solidFill>
                  <a:schemeClr val="tx1"/>
                </a:solidFill>
                <a:latin typeface="Arial" pitchFamily="34" charset="0"/>
                <a:ea typeface="ＭＳ Ｐゴシック" pitchFamily="50" charset="-128"/>
              </a:defRPr>
            </a:lvl1pPr>
            <a:lvl2pPr marL="742950" indent="-285750" eaLnBrk="0" hangingPunct="0">
              <a:tabLst>
                <a:tab pos="655638" algn="l"/>
                <a:tab pos="1314450" algn="l"/>
                <a:tab pos="1973263" algn="l"/>
                <a:tab pos="2630488" algn="l"/>
              </a:tabLst>
              <a:defRPr kumimoji="1">
                <a:solidFill>
                  <a:schemeClr val="tx1"/>
                </a:solidFill>
                <a:latin typeface="Arial" pitchFamily="34" charset="0"/>
                <a:ea typeface="ＭＳ Ｐゴシック" pitchFamily="50" charset="-128"/>
              </a:defRPr>
            </a:lvl2pPr>
            <a:lvl3pPr marL="1143000" indent="-228600" eaLnBrk="0" hangingPunct="0">
              <a:tabLst>
                <a:tab pos="655638" algn="l"/>
                <a:tab pos="1314450" algn="l"/>
                <a:tab pos="1973263" algn="l"/>
                <a:tab pos="2630488" algn="l"/>
              </a:tabLst>
              <a:defRPr kumimoji="1">
                <a:solidFill>
                  <a:schemeClr val="tx1"/>
                </a:solidFill>
                <a:latin typeface="Arial" pitchFamily="34" charset="0"/>
                <a:ea typeface="ＭＳ Ｐゴシック" pitchFamily="50" charset="-128"/>
              </a:defRPr>
            </a:lvl3pPr>
            <a:lvl4pPr marL="1600200" indent="-228600" eaLnBrk="0" hangingPunct="0">
              <a:tabLst>
                <a:tab pos="655638" algn="l"/>
                <a:tab pos="1314450" algn="l"/>
                <a:tab pos="1973263" algn="l"/>
                <a:tab pos="2630488" algn="l"/>
              </a:tabLst>
              <a:defRPr kumimoji="1">
                <a:solidFill>
                  <a:schemeClr val="tx1"/>
                </a:solidFill>
                <a:latin typeface="Arial" pitchFamily="34" charset="0"/>
                <a:ea typeface="ＭＳ Ｐゴシック" pitchFamily="50" charset="-128"/>
              </a:defRPr>
            </a:lvl4pPr>
            <a:lvl5pPr marL="2057400" indent="-228600" eaLnBrk="0" hangingPunct="0">
              <a:tabLst>
                <a:tab pos="655638" algn="l"/>
                <a:tab pos="1314450" algn="l"/>
                <a:tab pos="1973263" algn="l"/>
                <a:tab pos="2630488" algn="l"/>
              </a:tabLst>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tabLst>
                <a:tab pos="655638" algn="l"/>
                <a:tab pos="1314450" algn="l"/>
                <a:tab pos="1973263" algn="l"/>
                <a:tab pos="2630488" algn="l"/>
              </a:tabLs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tabLst>
                <a:tab pos="655638" algn="l"/>
                <a:tab pos="1314450" algn="l"/>
                <a:tab pos="1973263" algn="l"/>
                <a:tab pos="2630488" algn="l"/>
              </a:tabLs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tabLst>
                <a:tab pos="655638" algn="l"/>
                <a:tab pos="1314450" algn="l"/>
                <a:tab pos="1973263" algn="l"/>
                <a:tab pos="2630488" algn="l"/>
              </a:tabLs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tabLst>
                <a:tab pos="655638" algn="l"/>
                <a:tab pos="1314450" algn="l"/>
                <a:tab pos="1973263" algn="l"/>
                <a:tab pos="2630488" algn="l"/>
              </a:tabLst>
              <a:defRPr kumimoji="1">
                <a:solidFill>
                  <a:schemeClr val="tx1"/>
                </a:solidFill>
                <a:latin typeface="Arial" pitchFamily="34" charset="0"/>
                <a:ea typeface="ＭＳ Ｐゴシック" pitchFamily="50" charset="-128"/>
              </a:defRPr>
            </a:lvl9pPr>
          </a:lstStyle>
          <a:p>
            <a:pPr algn="r" eaLnBrk="1" hangingPunct="1">
              <a:buSzPct val="45000"/>
            </a:pPr>
            <a:fld id="{EF07242E-6B5C-4DCF-96F5-EB6923247CAD}" type="slidenum">
              <a:rPr lang="en-US" altLang="ja-JP" sz="1300">
                <a:solidFill>
                  <a:srgbClr val="000000"/>
                </a:solidFill>
                <a:latin typeface="Times New Roman" pitchFamily="18" charset="0"/>
                <a:ea typeface="ＭＳ Ｐ明朝" pitchFamily="18" charset="-128"/>
              </a:rPr>
              <a:pPr algn="r" eaLnBrk="1" hangingPunct="1">
                <a:buSzPct val="45000"/>
              </a:pPr>
              <a:t>18</a:t>
            </a:fld>
            <a:endParaRPr lang="en-US" altLang="ja-JP" sz="1300" dirty="0">
              <a:solidFill>
                <a:srgbClr val="000000"/>
              </a:solidFill>
              <a:latin typeface="Times New Roman" pitchFamily="18" charset="0"/>
              <a:ea typeface="ＭＳ Ｐ明朝" pitchFamily="18" charset="-128"/>
            </a:endParaRPr>
          </a:p>
        </p:txBody>
      </p:sp>
      <p:sp>
        <p:nvSpPr>
          <p:cNvPr id="23558" name="Text Box 4"/>
          <p:cNvSpPr txBox="1">
            <a:spLocks noChangeArrowheads="1"/>
          </p:cNvSpPr>
          <p:nvPr/>
        </p:nvSpPr>
        <p:spPr bwMode="auto">
          <a:xfrm>
            <a:off x="4" y="2"/>
            <a:ext cx="2950140" cy="49673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0" tIns="0" rIns="0" bIns="0"/>
          <a:lstStyle>
            <a:lvl1pPr eaLnBrk="0" hangingPunct="0">
              <a:tabLst>
                <a:tab pos="655638" algn="l"/>
                <a:tab pos="1314450" algn="l"/>
                <a:tab pos="1973263" algn="l"/>
                <a:tab pos="2630488" algn="l"/>
              </a:tabLst>
              <a:defRPr kumimoji="1">
                <a:solidFill>
                  <a:schemeClr val="tx1"/>
                </a:solidFill>
                <a:latin typeface="Arial" pitchFamily="34" charset="0"/>
                <a:ea typeface="ＭＳ Ｐゴシック" pitchFamily="50" charset="-128"/>
              </a:defRPr>
            </a:lvl1pPr>
            <a:lvl2pPr marL="742950" indent="-285750" eaLnBrk="0" hangingPunct="0">
              <a:tabLst>
                <a:tab pos="655638" algn="l"/>
                <a:tab pos="1314450" algn="l"/>
                <a:tab pos="1973263" algn="l"/>
                <a:tab pos="2630488" algn="l"/>
              </a:tabLst>
              <a:defRPr kumimoji="1">
                <a:solidFill>
                  <a:schemeClr val="tx1"/>
                </a:solidFill>
                <a:latin typeface="Arial" pitchFamily="34" charset="0"/>
                <a:ea typeface="ＭＳ Ｐゴシック" pitchFamily="50" charset="-128"/>
              </a:defRPr>
            </a:lvl2pPr>
            <a:lvl3pPr marL="1143000" indent="-228600" eaLnBrk="0" hangingPunct="0">
              <a:tabLst>
                <a:tab pos="655638" algn="l"/>
                <a:tab pos="1314450" algn="l"/>
                <a:tab pos="1973263" algn="l"/>
                <a:tab pos="2630488" algn="l"/>
              </a:tabLst>
              <a:defRPr kumimoji="1">
                <a:solidFill>
                  <a:schemeClr val="tx1"/>
                </a:solidFill>
                <a:latin typeface="Arial" pitchFamily="34" charset="0"/>
                <a:ea typeface="ＭＳ Ｐゴシック" pitchFamily="50" charset="-128"/>
              </a:defRPr>
            </a:lvl3pPr>
            <a:lvl4pPr marL="1600200" indent="-228600" eaLnBrk="0" hangingPunct="0">
              <a:tabLst>
                <a:tab pos="655638" algn="l"/>
                <a:tab pos="1314450" algn="l"/>
                <a:tab pos="1973263" algn="l"/>
                <a:tab pos="2630488" algn="l"/>
              </a:tabLst>
              <a:defRPr kumimoji="1">
                <a:solidFill>
                  <a:schemeClr val="tx1"/>
                </a:solidFill>
                <a:latin typeface="Arial" pitchFamily="34" charset="0"/>
                <a:ea typeface="ＭＳ Ｐゴシック" pitchFamily="50" charset="-128"/>
              </a:defRPr>
            </a:lvl4pPr>
            <a:lvl5pPr marL="2057400" indent="-228600" eaLnBrk="0" hangingPunct="0">
              <a:tabLst>
                <a:tab pos="655638" algn="l"/>
                <a:tab pos="1314450" algn="l"/>
                <a:tab pos="1973263" algn="l"/>
                <a:tab pos="2630488" algn="l"/>
              </a:tabLst>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tabLst>
                <a:tab pos="655638" algn="l"/>
                <a:tab pos="1314450" algn="l"/>
                <a:tab pos="1973263" algn="l"/>
                <a:tab pos="2630488" algn="l"/>
              </a:tabLs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tabLst>
                <a:tab pos="655638" algn="l"/>
                <a:tab pos="1314450" algn="l"/>
                <a:tab pos="1973263" algn="l"/>
                <a:tab pos="2630488" algn="l"/>
              </a:tabLs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tabLst>
                <a:tab pos="655638" algn="l"/>
                <a:tab pos="1314450" algn="l"/>
                <a:tab pos="1973263" algn="l"/>
                <a:tab pos="2630488" algn="l"/>
              </a:tabLs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tabLst>
                <a:tab pos="655638" algn="l"/>
                <a:tab pos="1314450" algn="l"/>
                <a:tab pos="1973263" algn="l"/>
                <a:tab pos="2630488" algn="l"/>
              </a:tabLst>
              <a:defRPr kumimoji="1">
                <a:solidFill>
                  <a:schemeClr val="tx1"/>
                </a:solidFill>
                <a:latin typeface="Arial" pitchFamily="34" charset="0"/>
                <a:ea typeface="ＭＳ Ｐゴシック" pitchFamily="50" charset="-128"/>
              </a:defRPr>
            </a:lvl9pPr>
          </a:lstStyle>
          <a:p>
            <a:pPr eaLnBrk="1" hangingPunct="1">
              <a:buSzPct val="45000"/>
            </a:pPr>
            <a:r>
              <a:rPr lang="en-US" sz="1300" dirty="0" err="1">
                <a:solidFill>
                  <a:srgbClr val="000000"/>
                </a:solidFill>
                <a:latin typeface="Times New Roman" pitchFamily="18" charset="0"/>
                <a:ea typeface="ＭＳ Ｐ明朝" pitchFamily="18" charset="-128"/>
              </a:rPr>
              <a:t>株式会社ナノコネクト</a:t>
            </a:r>
            <a:endParaRPr lang="en-US" sz="1300" dirty="0">
              <a:solidFill>
                <a:srgbClr val="000000"/>
              </a:solidFill>
              <a:latin typeface="Times New Roman" pitchFamily="18" charset="0"/>
              <a:ea typeface="ＭＳ Ｐ明朝" pitchFamily="18" charset="-128"/>
            </a:endParaRPr>
          </a:p>
        </p:txBody>
      </p:sp>
    </p:spTree>
    <p:extLst>
      <p:ext uri="{BB962C8B-B14F-4D97-AF65-F5344CB8AC3E}">
        <p14:creationId xmlns:p14="http://schemas.microsoft.com/office/powerpoint/2010/main" xmlns="" val="146358552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3554" name="Rectangle 6"/>
          <p:cNvSpPr>
            <a:spLocks noGrp="1" noChangeArrowheads="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Ctr="0" compatLnSpc="1">
            <a:prstTxWarp prst="textNoShape">
              <a:avLst/>
            </a:prstTxWarp>
          </a:bodyPr>
          <a:lstStyle>
            <a:lvl1pPr eaLnBrk="0" hangingPunct="0">
              <a:tabLst>
                <a:tab pos="660357" algn="l"/>
                <a:tab pos="1323913" algn="l"/>
                <a:tab pos="1987467" algn="l"/>
                <a:tab pos="2649424" algn="l"/>
              </a:tabLst>
              <a:defRPr kumimoji="1">
                <a:solidFill>
                  <a:schemeClr val="tx1"/>
                </a:solidFill>
                <a:latin typeface="Arial" pitchFamily="34" charset="0"/>
                <a:ea typeface="ＭＳ Ｐゴシック" pitchFamily="50" charset="-128"/>
              </a:defRPr>
            </a:lvl1pPr>
            <a:lvl2pPr marL="748299" indent="-287807" eaLnBrk="0" hangingPunct="0">
              <a:tabLst>
                <a:tab pos="660357" algn="l"/>
                <a:tab pos="1323913" algn="l"/>
                <a:tab pos="1987467" algn="l"/>
                <a:tab pos="2649424" algn="l"/>
              </a:tabLst>
              <a:defRPr kumimoji="1">
                <a:solidFill>
                  <a:schemeClr val="tx1"/>
                </a:solidFill>
                <a:latin typeface="Arial" pitchFamily="34" charset="0"/>
                <a:ea typeface="ＭＳ Ｐゴシック" pitchFamily="50" charset="-128"/>
              </a:defRPr>
            </a:lvl2pPr>
            <a:lvl3pPr marL="1151228" indent="-230245" eaLnBrk="0" hangingPunct="0">
              <a:tabLst>
                <a:tab pos="660357" algn="l"/>
                <a:tab pos="1323913" algn="l"/>
                <a:tab pos="1987467" algn="l"/>
                <a:tab pos="2649424" algn="l"/>
              </a:tabLst>
              <a:defRPr kumimoji="1">
                <a:solidFill>
                  <a:schemeClr val="tx1"/>
                </a:solidFill>
                <a:latin typeface="Arial" pitchFamily="34" charset="0"/>
                <a:ea typeface="ＭＳ Ｐゴシック" pitchFamily="50" charset="-128"/>
              </a:defRPr>
            </a:lvl3pPr>
            <a:lvl4pPr marL="1611719" indent="-230245" eaLnBrk="0" hangingPunct="0">
              <a:tabLst>
                <a:tab pos="660357" algn="l"/>
                <a:tab pos="1323913" algn="l"/>
                <a:tab pos="1987467" algn="l"/>
                <a:tab pos="2649424" algn="l"/>
              </a:tabLst>
              <a:defRPr kumimoji="1">
                <a:solidFill>
                  <a:schemeClr val="tx1"/>
                </a:solidFill>
                <a:latin typeface="Arial" pitchFamily="34" charset="0"/>
                <a:ea typeface="ＭＳ Ｐゴシック" pitchFamily="50" charset="-128"/>
              </a:defRPr>
            </a:lvl4pPr>
            <a:lvl5pPr marL="2072210" indent="-230245" eaLnBrk="0" hangingPunct="0">
              <a:tabLst>
                <a:tab pos="660357" algn="l"/>
                <a:tab pos="1323913" algn="l"/>
                <a:tab pos="1987467" algn="l"/>
                <a:tab pos="2649424" algn="l"/>
              </a:tabLst>
              <a:defRPr kumimoji="1">
                <a:solidFill>
                  <a:schemeClr val="tx1"/>
                </a:solidFill>
                <a:latin typeface="Arial" pitchFamily="34" charset="0"/>
                <a:ea typeface="ＭＳ Ｐゴシック" pitchFamily="50" charset="-128"/>
              </a:defRPr>
            </a:lvl5pPr>
            <a:lvl6pPr marL="2532702" indent="-230245" eaLnBrk="0" fontAlgn="base" hangingPunct="0">
              <a:spcBef>
                <a:spcPct val="0"/>
              </a:spcBef>
              <a:spcAft>
                <a:spcPct val="0"/>
              </a:spcAft>
              <a:tabLst>
                <a:tab pos="660357" algn="l"/>
                <a:tab pos="1323913" algn="l"/>
                <a:tab pos="1987467" algn="l"/>
                <a:tab pos="2649424" algn="l"/>
              </a:tabLst>
              <a:defRPr kumimoji="1">
                <a:solidFill>
                  <a:schemeClr val="tx1"/>
                </a:solidFill>
                <a:latin typeface="Arial" pitchFamily="34" charset="0"/>
                <a:ea typeface="ＭＳ Ｐゴシック" pitchFamily="50" charset="-128"/>
              </a:defRPr>
            </a:lvl6pPr>
            <a:lvl7pPr marL="2993193" indent="-230245" eaLnBrk="0" fontAlgn="base" hangingPunct="0">
              <a:spcBef>
                <a:spcPct val="0"/>
              </a:spcBef>
              <a:spcAft>
                <a:spcPct val="0"/>
              </a:spcAft>
              <a:tabLst>
                <a:tab pos="660357" algn="l"/>
                <a:tab pos="1323913" algn="l"/>
                <a:tab pos="1987467" algn="l"/>
                <a:tab pos="2649424" algn="l"/>
              </a:tabLst>
              <a:defRPr kumimoji="1">
                <a:solidFill>
                  <a:schemeClr val="tx1"/>
                </a:solidFill>
                <a:latin typeface="Arial" pitchFamily="34" charset="0"/>
                <a:ea typeface="ＭＳ Ｐゴシック" pitchFamily="50" charset="-128"/>
              </a:defRPr>
            </a:lvl7pPr>
            <a:lvl8pPr marL="3453683" indent="-230245" eaLnBrk="0" fontAlgn="base" hangingPunct="0">
              <a:spcBef>
                <a:spcPct val="0"/>
              </a:spcBef>
              <a:spcAft>
                <a:spcPct val="0"/>
              </a:spcAft>
              <a:tabLst>
                <a:tab pos="660357" algn="l"/>
                <a:tab pos="1323913" algn="l"/>
                <a:tab pos="1987467" algn="l"/>
                <a:tab pos="2649424" algn="l"/>
              </a:tabLst>
              <a:defRPr kumimoji="1">
                <a:solidFill>
                  <a:schemeClr val="tx1"/>
                </a:solidFill>
                <a:latin typeface="Arial" pitchFamily="34" charset="0"/>
                <a:ea typeface="ＭＳ Ｐゴシック" pitchFamily="50" charset="-128"/>
              </a:defRPr>
            </a:lvl8pPr>
            <a:lvl9pPr marL="3914174" indent="-230245" eaLnBrk="0" fontAlgn="base" hangingPunct="0">
              <a:spcBef>
                <a:spcPct val="0"/>
              </a:spcBef>
              <a:spcAft>
                <a:spcPct val="0"/>
              </a:spcAft>
              <a:tabLst>
                <a:tab pos="660357" algn="l"/>
                <a:tab pos="1323913" algn="l"/>
                <a:tab pos="1987467" algn="l"/>
                <a:tab pos="2649424" algn="l"/>
              </a:tabLst>
              <a:defRPr kumimoji="1">
                <a:solidFill>
                  <a:schemeClr val="tx1"/>
                </a:solidFill>
                <a:latin typeface="Arial" pitchFamily="34" charset="0"/>
                <a:ea typeface="ＭＳ Ｐゴシック" pitchFamily="50" charset="-128"/>
              </a:defRPr>
            </a:lvl9pPr>
          </a:lstStyle>
          <a:p>
            <a:pPr eaLnBrk="1" hangingPunct="1"/>
            <a:fld id="{C68535A6-ED1E-4A84-8302-4B978D433B88}" type="slidenum">
              <a:rPr lang="en-US" altLang="ja-JP" smtClean="0">
                <a:solidFill>
                  <a:srgbClr val="000000"/>
                </a:solidFill>
                <a:latin typeface="Times New Roman" pitchFamily="18" charset="0"/>
                <a:ea typeface="ＭＳ Ｐ明朝" pitchFamily="18" charset="-128"/>
              </a:rPr>
              <a:pPr eaLnBrk="1" hangingPunct="1"/>
              <a:t>19</a:t>
            </a:fld>
            <a:endParaRPr lang="en-US" altLang="ja-JP" smtClean="0">
              <a:solidFill>
                <a:srgbClr val="000000"/>
              </a:solidFill>
              <a:latin typeface="Times New Roman" pitchFamily="18" charset="0"/>
              <a:ea typeface="ＭＳ Ｐ明朝" pitchFamily="18" charset="-128"/>
            </a:endParaRPr>
          </a:p>
        </p:txBody>
      </p:sp>
      <p:sp>
        <p:nvSpPr>
          <p:cNvPr id="23555" name="Rectangle 1"/>
          <p:cNvSpPr>
            <a:spLocks noGrp="1" noRot="1" noChangeAspect="1" noChangeArrowheads="1" noTextEdit="1"/>
          </p:cNvSpPr>
          <p:nvPr>
            <p:ph type="sldImg"/>
          </p:nvPr>
        </p:nvSpPr>
        <p:spPr bwMode="auto">
          <a:xfrm>
            <a:off x="709613" y="754063"/>
            <a:ext cx="5380037" cy="3724275"/>
          </a:xfrm>
          <a:solidFill>
            <a:srgbClr val="FFFFFF"/>
          </a:solidFill>
          <a:ln>
            <a:solidFill>
              <a:srgbClr val="000000"/>
            </a:solidFill>
            <a:miter lim="800000"/>
            <a:headEnd/>
            <a:tailEnd/>
          </a:ln>
        </p:spPr>
      </p:sp>
      <p:sp>
        <p:nvSpPr>
          <p:cNvPr id="23556" name="Rectangle 2"/>
          <p:cNvSpPr>
            <a:spLocks noGrp="1" noChangeArrowheads="1"/>
          </p:cNvSpPr>
          <p:nvPr>
            <p:ph type="body" idx="1"/>
          </p:nvPr>
        </p:nvSpPr>
        <p:spPr bwMode="auto">
          <a:xfrm>
            <a:off x="679449" y="7096374"/>
            <a:ext cx="5440372" cy="2089142"/>
          </a:xfr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numCol="1" anchor="ctr" anchorCtr="0" compatLnSpc="1">
            <a:prstTxWarp prst="textNoShape">
              <a:avLst/>
            </a:prstTxWarp>
          </a:bodyPr>
          <a:lstStyle/>
          <a:p>
            <a:endParaRPr lang="ja-JP" altLang="ja-JP" smtClean="0">
              <a:latin typeface="Times New Roman" pitchFamily="18" charset="0"/>
            </a:endParaRPr>
          </a:p>
        </p:txBody>
      </p:sp>
      <p:sp>
        <p:nvSpPr>
          <p:cNvPr id="23557" name="Text Box 3"/>
          <p:cNvSpPr txBox="1">
            <a:spLocks noChangeArrowheads="1"/>
          </p:cNvSpPr>
          <p:nvPr/>
        </p:nvSpPr>
        <p:spPr bwMode="auto">
          <a:xfrm>
            <a:off x="3849123" y="9433082"/>
            <a:ext cx="2950140" cy="49673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0" tIns="0" rIns="0" bIns="0" anchor="b"/>
          <a:lstStyle>
            <a:lvl1pPr eaLnBrk="0" hangingPunct="0">
              <a:tabLst>
                <a:tab pos="655638" algn="l"/>
                <a:tab pos="1314450" algn="l"/>
                <a:tab pos="1973263" algn="l"/>
                <a:tab pos="2630488" algn="l"/>
              </a:tabLst>
              <a:defRPr kumimoji="1">
                <a:solidFill>
                  <a:schemeClr val="tx1"/>
                </a:solidFill>
                <a:latin typeface="Arial" pitchFamily="34" charset="0"/>
                <a:ea typeface="ＭＳ Ｐゴシック" pitchFamily="50" charset="-128"/>
              </a:defRPr>
            </a:lvl1pPr>
            <a:lvl2pPr marL="742950" indent="-285750" eaLnBrk="0" hangingPunct="0">
              <a:tabLst>
                <a:tab pos="655638" algn="l"/>
                <a:tab pos="1314450" algn="l"/>
                <a:tab pos="1973263" algn="l"/>
                <a:tab pos="2630488" algn="l"/>
              </a:tabLst>
              <a:defRPr kumimoji="1">
                <a:solidFill>
                  <a:schemeClr val="tx1"/>
                </a:solidFill>
                <a:latin typeface="Arial" pitchFamily="34" charset="0"/>
                <a:ea typeface="ＭＳ Ｐゴシック" pitchFamily="50" charset="-128"/>
              </a:defRPr>
            </a:lvl2pPr>
            <a:lvl3pPr marL="1143000" indent="-228600" eaLnBrk="0" hangingPunct="0">
              <a:tabLst>
                <a:tab pos="655638" algn="l"/>
                <a:tab pos="1314450" algn="l"/>
                <a:tab pos="1973263" algn="l"/>
                <a:tab pos="2630488" algn="l"/>
              </a:tabLst>
              <a:defRPr kumimoji="1">
                <a:solidFill>
                  <a:schemeClr val="tx1"/>
                </a:solidFill>
                <a:latin typeface="Arial" pitchFamily="34" charset="0"/>
                <a:ea typeface="ＭＳ Ｐゴシック" pitchFamily="50" charset="-128"/>
              </a:defRPr>
            </a:lvl3pPr>
            <a:lvl4pPr marL="1600200" indent="-228600" eaLnBrk="0" hangingPunct="0">
              <a:tabLst>
                <a:tab pos="655638" algn="l"/>
                <a:tab pos="1314450" algn="l"/>
                <a:tab pos="1973263" algn="l"/>
                <a:tab pos="2630488" algn="l"/>
              </a:tabLst>
              <a:defRPr kumimoji="1">
                <a:solidFill>
                  <a:schemeClr val="tx1"/>
                </a:solidFill>
                <a:latin typeface="Arial" pitchFamily="34" charset="0"/>
                <a:ea typeface="ＭＳ Ｐゴシック" pitchFamily="50" charset="-128"/>
              </a:defRPr>
            </a:lvl4pPr>
            <a:lvl5pPr marL="2057400" indent="-228600" eaLnBrk="0" hangingPunct="0">
              <a:tabLst>
                <a:tab pos="655638" algn="l"/>
                <a:tab pos="1314450" algn="l"/>
                <a:tab pos="1973263" algn="l"/>
                <a:tab pos="2630488" algn="l"/>
              </a:tabLst>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tabLst>
                <a:tab pos="655638" algn="l"/>
                <a:tab pos="1314450" algn="l"/>
                <a:tab pos="1973263" algn="l"/>
                <a:tab pos="2630488" algn="l"/>
              </a:tabLs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tabLst>
                <a:tab pos="655638" algn="l"/>
                <a:tab pos="1314450" algn="l"/>
                <a:tab pos="1973263" algn="l"/>
                <a:tab pos="2630488" algn="l"/>
              </a:tabLs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tabLst>
                <a:tab pos="655638" algn="l"/>
                <a:tab pos="1314450" algn="l"/>
                <a:tab pos="1973263" algn="l"/>
                <a:tab pos="2630488" algn="l"/>
              </a:tabLs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tabLst>
                <a:tab pos="655638" algn="l"/>
                <a:tab pos="1314450" algn="l"/>
                <a:tab pos="1973263" algn="l"/>
                <a:tab pos="2630488" algn="l"/>
              </a:tabLst>
              <a:defRPr kumimoji="1">
                <a:solidFill>
                  <a:schemeClr val="tx1"/>
                </a:solidFill>
                <a:latin typeface="Arial" pitchFamily="34" charset="0"/>
                <a:ea typeface="ＭＳ Ｐゴシック" pitchFamily="50" charset="-128"/>
              </a:defRPr>
            </a:lvl9pPr>
          </a:lstStyle>
          <a:p>
            <a:pPr algn="r" eaLnBrk="1" hangingPunct="1">
              <a:buSzPct val="45000"/>
            </a:pPr>
            <a:fld id="{EF07242E-6B5C-4DCF-96F5-EB6923247CAD}" type="slidenum">
              <a:rPr lang="en-US" altLang="ja-JP" sz="1300">
                <a:solidFill>
                  <a:srgbClr val="000000"/>
                </a:solidFill>
                <a:latin typeface="Times New Roman" pitchFamily="18" charset="0"/>
                <a:ea typeface="ＭＳ Ｐ明朝" pitchFamily="18" charset="-128"/>
              </a:rPr>
              <a:pPr algn="r" eaLnBrk="1" hangingPunct="1">
                <a:buSzPct val="45000"/>
              </a:pPr>
              <a:t>19</a:t>
            </a:fld>
            <a:endParaRPr lang="en-US" altLang="ja-JP" sz="1300" dirty="0">
              <a:solidFill>
                <a:srgbClr val="000000"/>
              </a:solidFill>
              <a:latin typeface="Times New Roman" pitchFamily="18" charset="0"/>
              <a:ea typeface="ＭＳ Ｐ明朝" pitchFamily="18" charset="-128"/>
            </a:endParaRPr>
          </a:p>
        </p:txBody>
      </p:sp>
      <p:sp>
        <p:nvSpPr>
          <p:cNvPr id="23558" name="Text Box 4"/>
          <p:cNvSpPr txBox="1">
            <a:spLocks noChangeArrowheads="1"/>
          </p:cNvSpPr>
          <p:nvPr/>
        </p:nvSpPr>
        <p:spPr bwMode="auto">
          <a:xfrm>
            <a:off x="4" y="2"/>
            <a:ext cx="2950140" cy="49673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0" tIns="0" rIns="0" bIns="0"/>
          <a:lstStyle>
            <a:lvl1pPr eaLnBrk="0" hangingPunct="0">
              <a:tabLst>
                <a:tab pos="655638" algn="l"/>
                <a:tab pos="1314450" algn="l"/>
                <a:tab pos="1973263" algn="l"/>
                <a:tab pos="2630488" algn="l"/>
              </a:tabLst>
              <a:defRPr kumimoji="1">
                <a:solidFill>
                  <a:schemeClr val="tx1"/>
                </a:solidFill>
                <a:latin typeface="Arial" pitchFamily="34" charset="0"/>
                <a:ea typeface="ＭＳ Ｐゴシック" pitchFamily="50" charset="-128"/>
              </a:defRPr>
            </a:lvl1pPr>
            <a:lvl2pPr marL="742950" indent="-285750" eaLnBrk="0" hangingPunct="0">
              <a:tabLst>
                <a:tab pos="655638" algn="l"/>
                <a:tab pos="1314450" algn="l"/>
                <a:tab pos="1973263" algn="l"/>
                <a:tab pos="2630488" algn="l"/>
              </a:tabLst>
              <a:defRPr kumimoji="1">
                <a:solidFill>
                  <a:schemeClr val="tx1"/>
                </a:solidFill>
                <a:latin typeface="Arial" pitchFamily="34" charset="0"/>
                <a:ea typeface="ＭＳ Ｐゴシック" pitchFamily="50" charset="-128"/>
              </a:defRPr>
            </a:lvl2pPr>
            <a:lvl3pPr marL="1143000" indent="-228600" eaLnBrk="0" hangingPunct="0">
              <a:tabLst>
                <a:tab pos="655638" algn="l"/>
                <a:tab pos="1314450" algn="l"/>
                <a:tab pos="1973263" algn="l"/>
                <a:tab pos="2630488" algn="l"/>
              </a:tabLst>
              <a:defRPr kumimoji="1">
                <a:solidFill>
                  <a:schemeClr val="tx1"/>
                </a:solidFill>
                <a:latin typeface="Arial" pitchFamily="34" charset="0"/>
                <a:ea typeface="ＭＳ Ｐゴシック" pitchFamily="50" charset="-128"/>
              </a:defRPr>
            </a:lvl3pPr>
            <a:lvl4pPr marL="1600200" indent="-228600" eaLnBrk="0" hangingPunct="0">
              <a:tabLst>
                <a:tab pos="655638" algn="l"/>
                <a:tab pos="1314450" algn="l"/>
                <a:tab pos="1973263" algn="l"/>
                <a:tab pos="2630488" algn="l"/>
              </a:tabLst>
              <a:defRPr kumimoji="1">
                <a:solidFill>
                  <a:schemeClr val="tx1"/>
                </a:solidFill>
                <a:latin typeface="Arial" pitchFamily="34" charset="0"/>
                <a:ea typeface="ＭＳ Ｐゴシック" pitchFamily="50" charset="-128"/>
              </a:defRPr>
            </a:lvl4pPr>
            <a:lvl5pPr marL="2057400" indent="-228600" eaLnBrk="0" hangingPunct="0">
              <a:tabLst>
                <a:tab pos="655638" algn="l"/>
                <a:tab pos="1314450" algn="l"/>
                <a:tab pos="1973263" algn="l"/>
                <a:tab pos="2630488" algn="l"/>
              </a:tabLst>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tabLst>
                <a:tab pos="655638" algn="l"/>
                <a:tab pos="1314450" algn="l"/>
                <a:tab pos="1973263" algn="l"/>
                <a:tab pos="2630488" algn="l"/>
              </a:tabLs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tabLst>
                <a:tab pos="655638" algn="l"/>
                <a:tab pos="1314450" algn="l"/>
                <a:tab pos="1973263" algn="l"/>
                <a:tab pos="2630488" algn="l"/>
              </a:tabLs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tabLst>
                <a:tab pos="655638" algn="l"/>
                <a:tab pos="1314450" algn="l"/>
                <a:tab pos="1973263" algn="l"/>
                <a:tab pos="2630488" algn="l"/>
              </a:tabLs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tabLst>
                <a:tab pos="655638" algn="l"/>
                <a:tab pos="1314450" algn="l"/>
                <a:tab pos="1973263" algn="l"/>
                <a:tab pos="2630488" algn="l"/>
              </a:tabLst>
              <a:defRPr kumimoji="1">
                <a:solidFill>
                  <a:schemeClr val="tx1"/>
                </a:solidFill>
                <a:latin typeface="Arial" pitchFamily="34" charset="0"/>
                <a:ea typeface="ＭＳ Ｐゴシック" pitchFamily="50" charset="-128"/>
              </a:defRPr>
            </a:lvl9pPr>
          </a:lstStyle>
          <a:p>
            <a:pPr eaLnBrk="1" hangingPunct="1">
              <a:buSzPct val="45000"/>
            </a:pPr>
            <a:r>
              <a:rPr lang="en-US" sz="1300" dirty="0" err="1">
                <a:solidFill>
                  <a:srgbClr val="000000"/>
                </a:solidFill>
                <a:latin typeface="Times New Roman" pitchFamily="18" charset="0"/>
                <a:ea typeface="ＭＳ Ｐ明朝" pitchFamily="18" charset="-128"/>
              </a:rPr>
              <a:t>株式会社ナノコネクト</a:t>
            </a:r>
            <a:endParaRPr lang="en-US" sz="1300" dirty="0">
              <a:solidFill>
                <a:srgbClr val="000000"/>
              </a:solidFill>
              <a:latin typeface="Times New Roman" pitchFamily="18" charset="0"/>
              <a:ea typeface="ＭＳ Ｐ明朝" pitchFamily="18" charset="-128"/>
            </a:endParaRPr>
          </a:p>
        </p:txBody>
      </p:sp>
    </p:spTree>
    <p:extLst>
      <p:ext uri="{BB962C8B-B14F-4D97-AF65-F5344CB8AC3E}">
        <p14:creationId xmlns:p14="http://schemas.microsoft.com/office/powerpoint/2010/main" xmlns="" val="286429703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3554" name="Rectangle 6"/>
          <p:cNvSpPr>
            <a:spLocks noGrp="1" noChangeArrowheads="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Ctr="0" compatLnSpc="1">
            <a:prstTxWarp prst="textNoShape">
              <a:avLst/>
            </a:prstTxWarp>
          </a:bodyPr>
          <a:lstStyle>
            <a:lvl1pPr eaLnBrk="0" hangingPunct="0">
              <a:tabLst>
                <a:tab pos="660357" algn="l"/>
                <a:tab pos="1323913" algn="l"/>
                <a:tab pos="1987467" algn="l"/>
                <a:tab pos="2649424" algn="l"/>
              </a:tabLst>
              <a:defRPr kumimoji="1">
                <a:solidFill>
                  <a:schemeClr val="tx1"/>
                </a:solidFill>
                <a:latin typeface="Arial" pitchFamily="34" charset="0"/>
                <a:ea typeface="ＭＳ Ｐゴシック" pitchFamily="50" charset="-128"/>
              </a:defRPr>
            </a:lvl1pPr>
            <a:lvl2pPr marL="748299" indent="-287807" eaLnBrk="0" hangingPunct="0">
              <a:tabLst>
                <a:tab pos="660357" algn="l"/>
                <a:tab pos="1323913" algn="l"/>
                <a:tab pos="1987467" algn="l"/>
                <a:tab pos="2649424" algn="l"/>
              </a:tabLst>
              <a:defRPr kumimoji="1">
                <a:solidFill>
                  <a:schemeClr val="tx1"/>
                </a:solidFill>
                <a:latin typeface="Arial" pitchFamily="34" charset="0"/>
                <a:ea typeface="ＭＳ Ｐゴシック" pitchFamily="50" charset="-128"/>
              </a:defRPr>
            </a:lvl2pPr>
            <a:lvl3pPr marL="1151228" indent="-230245" eaLnBrk="0" hangingPunct="0">
              <a:tabLst>
                <a:tab pos="660357" algn="l"/>
                <a:tab pos="1323913" algn="l"/>
                <a:tab pos="1987467" algn="l"/>
                <a:tab pos="2649424" algn="l"/>
              </a:tabLst>
              <a:defRPr kumimoji="1">
                <a:solidFill>
                  <a:schemeClr val="tx1"/>
                </a:solidFill>
                <a:latin typeface="Arial" pitchFamily="34" charset="0"/>
                <a:ea typeface="ＭＳ Ｐゴシック" pitchFamily="50" charset="-128"/>
              </a:defRPr>
            </a:lvl3pPr>
            <a:lvl4pPr marL="1611719" indent="-230245" eaLnBrk="0" hangingPunct="0">
              <a:tabLst>
                <a:tab pos="660357" algn="l"/>
                <a:tab pos="1323913" algn="l"/>
                <a:tab pos="1987467" algn="l"/>
                <a:tab pos="2649424" algn="l"/>
              </a:tabLst>
              <a:defRPr kumimoji="1">
                <a:solidFill>
                  <a:schemeClr val="tx1"/>
                </a:solidFill>
                <a:latin typeface="Arial" pitchFamily="34" charset="0"/>
                <a:ea typeface="ＭＳ Ｐゴシック" pitchFamily="50" charset="-128"/>
              </a:defRPr>
            </a:lvl4pPr>
            <a:lvl5pPr marL="2072210" indent="-230245" eaLnBrk="0" hangingPunct="0">
              <a:tabLst>
                <a:tab pos="660357" algn="l"/>
                <a:tab pos="1323913" algn="l"/>
                <a:tab pos="1987467" algn="l"/>
                <a:tab pos="2649424" algn="l"/>
              </a:tabLst>
              <a:defRPr kumimoji="1">
                <a:solidFill>
                  <a:schemeClr val="tx1"/>
                </a:solidFill>
                <a:latin typeface="Arial" pitchFamily="34" charset="0"/>
                <a:ea typeface="ＭＳ Ｐゴシック" pitchFamily="50" charset="-128"/>
              </a:defRPr>
            </a:lvl5pPr>
            <a:lvl6pPr marL="2532702" indent="-230245" eaLnBrk="0" fontAlgn="base" hangingPunct="0">
              <a:spcBef>
                <a:spcPct val="0"/>
              </a:spcBef>
              <a:spcAft>
                <a:spcPct val="0"/>
              </a:spcAft>
              <a:tabLst>
                <a:tab pos="660357" algn="l"/>
                <a:tab pos="1323913" algn="l"/>
                <a:tab pos="1987467" algn="l"/>
                <a:tab pos="2649424" algn="l"/>
              </a:tabLst>
              <a:defRPr kumimoji="1">
                <a:solidFill>
                  <a:schemeClr val="tx1"/>
                </a:solidFill>
                <a:latin typeface="Arial" pitchFamily="34" charset="0"/>
                <a:ea typeface="ＭＳ Ｐゴシック" pitchFamily="50" charset="-128"/>
              </a:defRPr>
            </a:lvl6pPr>
            <a:lvl7pPr marL="2993193" indent="-230245" eaLnBrk="0" fontAlgn="base" hangingPunct="0">
              <a:spcBef>
                <a:spcPct val="0"/>
              </a:spcBef>
              <a:spcAft>
                <a:spcPct val="0"/>
              </a:spcAft>
              <a:tabLst>
                <a:tab pos="660357" algn="l"/>
                <a:tab pos="1323913" algn="l"/>
                <a:tab pos="1987467" algn="l"/>
                <a:tab pos="2649424" algn="l"/>
              </a:tabLst>
              <a:defRPr kumimoji="1">
                <a:solidFill>
                  <a:schemeClr val="tx1"/>
                </a:solidFill>
                <a:latin typeface="Arial" pitchFamily="34" charset="0"/>
                <a:ea typeface="ＭＳ Ｐゴシック" pitchFamily="50" charset="-128"/>
              </a:defRPr>
            </a:lvl7pPr>
            <a:lvl8pPr marL="3453683" indent="-230245" eaLnBrk="0" fontAlgn="base" hangingPunct="0">
              <a:spcBef>
                <a:spcPct val="0"/>
              </a:spcBef>
              <a:spcAft>
                <a:spcPct val="0"/>
              </a:spcAft>
              <a:tabLst>
                <a:tab pos="660357" algn="l"/>
                <a:tab pos="1323913" algn="l"/>
                <a:tab pos="1987467" algn="l"/>
                <a:tab pos="2649424" algn="l"/>
              </a:tabLst>
              <a:defRPr kumimoji="1">
                <a:solidFill>
                  <a:schemeClr val="tx1"/>
                </a:solidFill>
                <a:latin typeface="Arial" pitchFamily="34" charset="0"/>
                <a:ea typeface="ＭＳ Ｐゴシック" pitchFamily="50" charset="-128"/>
              </a:defRPr>
            </a:lvl8pPr>
            <a:lvl9pPr marL="3914174" indent="-230245" eaLnBrk="0" fontAlgn="base" hangingPunct="0">
              <a:spcBef>
                <a:spcPct val="0"/>
              </a:spcBef>
              <a:spcAft>
                <a:spcPct val="0"/>
              </a:spcAft>
              <a:tabLst>
                <a:tab pos="660357" algn="l"/>
                <a:tab pos="1323913" algn="l"/>
                <a:tab pos="1987467" algn="l"/>
                <a:tab pos="2649424" algn="l"/>
              </a:tabLst>
              <a:defRPr kumimoji="1">
                <a:solidFill>
                  <a:schemeClr val="tx1"/>
                </a:solidFill>
                <a:latin typeface="Arial" pitchFamily="34" charset="0"/>
                <a:ea typeface="ＭＳ Ｐゴシック" pitchFamily="50" charset="-128"/>
              </a:defRPr>
            </a:lvl9pPr>
          </a:lstStyle>
          <a:p>
            <a:pPr eaLnBrk="1" hangingPunct="1"/>
            <a:fld id="{C68535A6-ED1E-4A84-8302-4B978D433B88}" type="slidenum">
              <a:rPr lang="en-US" altLang="ja-JP" smtClean="0">
                <a:solidFill>
                  <a:srgbClr val="000000"/>
                </a:solidFill>
                <a:latin typeface="Times New Roman" pitchFamily="18" charset="0"/>
                <a:ea typeface="ＭＳ Ｐ明朝" pitchFamily="18" charset="-128"/>
              </a:rPr>
              <a:pPr eaLnBrk="1" hangingPunct="1"/>
              <a:t>2</a:t>
            </a:fld>
            <a:endParaRPr lang="en-US" altLang="ja-JP" smtClean="0">
              <a:solidFill>
                <a:srgbClr val="000000"/>
              </a:solidFill>
              <a:latin typeface="Times New Roman" pitchFamily="18" charset="0"/>
              <a:ea typeface="ＭＳ Ｐ明朝" pitchFamily="18" charset="-128"/>
            </a:endParaRPr>
          </a:p>
        </p:txBody>
      </p:sp>
      <p:sp>
        <p:nvSpPr>
          <p:cNvPr id="23555" name="Rectangle 1"/>
          <p:cNvSpPr>
            <a:spLocks noGrp="1" noRot="1" noChangeAspect="1" noChangeArrowheads="1" noTextEdit="1"/>
          </p:cNvSpPr>
          <p:nvPr>
            <p:ph type="sldImg"/>
          </p:nvPr>
        </p:nvSpPr>
        <p:spPr bwMode="auto">
          <a:xfrm>
            <a:off x="709613" y="754063"/>
            <a:ext cx="5380037" cy="3724275"/>
          </a:xfrm>
          <a:solidFill>
            <a:srgbClr val="FFFFFF"/>
          </a:solidFill>
          <a:ln>
            <a:solidFill>
              <a:srgbClr val="000000"/>
            </a:solidFill>
            <a:miter lim="800000"/>
            <a:headEnd/>
            <a:tailEnd/>
          </a:ln>
        </p:spPr>
      </p:sp>
      <p:sp>
        <p:nvSpPr>
          <p:cNvPr id="23556" name="Rectangle 2"/>
          <p:cNvSpPr>
            <a:spLocks noGrp="1" noChangeArrowheads="1"/>
          </p:cNvSpPr>
          <p:nvPr>
            <p:ph type="body" idx="1"/>
          </p:nvPr>
        </p:nvSpPr>
        <p:spPr bwMode="auto">
          <a:xfrm>
            <a:off x="679449" y="7096374"/>
            <a:ext cx="5440372" cy="2089142"/>
          </a:xfr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numCol="1" anchor="ctr" anchorCtr="0" compatLnSpc="1">
            <a:prstTxWarp prst="textNoShape">
              <a:avLst/>
            </a:prstTxWarp>
          </a:bodyPr>
          <a:lstStyle/>
          <a:p>
            <a:endParaRPr lang="ja-JP" altLang="ja-JP" smtClean="0">
              <a:latin typeface="Times New Roman" pitchFamily="18" charset="0"/>
            </a:endParaRPr>
          </a:p>
        </p:txBody>
      </p:sp>
      <p:sp>
        <p:nvSpPr>
          <p:cNvPr id="23557" name="Text Box 3"/>
          <p:cNvSpPr txBox="1">
            <a:spLocks noChangeArrowheads="1"/>
          </p:cNvSpPr>
          <p:nvPr/>
        </p:nvSpPr>
        <p:spPr bwMode="auto">
          <a:xfrm>
            <a:off x="3849123" y="9433082"/>
            <a:ext cx="2950140" cy="49673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0" tIns="0" rIns="0" bIns="0" anchor="b"/>
          <a:lstStyle>
            <a:lvl1pPr eaLnBrk="0" hangingPunct="0">
              <a:tabLst>
                <a:tab pos="655638" algn="l"/>
                <a:tab pos="1314450" algn="l"/>
                <a:tab pos="1973263" algn="l"/>
                <a:tab pos="2630488" algn="l"/>
              </a:tabLst>
              <a:defRPr kumimoji="1">
                <a:solidFill>
                  <a:schemeClr val="tx1"/>
                </a:solidFill>
                <a:latin typeface="Arial" pitchFamily="34" charset="0"/>
                <a:ea typeface="ＭＳ Ｐゴシック" pitchFamily="50" charset="-128"/>
              </a:defRPr>
            </a:lvl1pPr>
            <a:lvl2pPr marL="742950" indent="-285750" eaLnBrk="0" hangingPunct="0">
              <a:tabLst>
                <a:tab pos="655638" algn="l"/>
                <a:tab pos="1314450" algn="l"/>
                <a:tab pos="1973263" algn="l"/>
                <a:tab pos="2630488" algn="l"/>
              </a:tabLst>
              <a:defRPr kumimoji="1">
                <a:solidFill>
                  <a:schemeClr val="tx1"/>
                </a:solidFill>
                <a:latin typeface="Arial" pitchFamily="34" charset="0"/>
                <a:ea typeface="ＭＳ Ｐゴシック" pitchFamily="50" charset="-128"/>
              </a:defRPr>
            </a:lvl2pPr>
            <a:lvl3pPr marL="1143000" indent="-228600" eaLnBrk="0" hangingPunct="0">
              <a:tabLst>
                <a:tab pos="655638" algn="l"/>
                <a:tab pos="1314450" algn="l"/>
                <a:tab pos="1973263" algn="l"/>
                <a:tab pos="2630488" algn="l"/>
              </a:tabLst>
              <a:defRPr kumimoji="1">
                <a:solidFill>
                  <a:schemeClr val="tx1"/>
                </a:solidFill>
                <a:latin typeface="Arial" pitchFamily="34" charset="0"/>
                <a:ea typeface="ＭＳ Ｐゴシック" pitchFamily="50" charset="-128"/>
              </a:defRPr>
            </a:lvl3pPr>
            <a:lvl4pPr marL="1600200" indent="-228600" eaLnBrk="0" hangingPunct="0">
              <a:tabLst>
                <a:tab pos="655638" algn="l"/>
                <a:tab pos="1314450" algn="l"/>
                <a:tab pos="1973263" algn="l"/>
                <a:tab pos="2630488" algn="l"/>
              </a:tabLst>
              <a:defRPr kumimoji="1">
                <a:solidFill>
                  <a:schemeClr val="tx1"/>
                </a:solidFill>
                <a:latin typeface="Arial" pitchFamily="34" charset="0"/>
                <a:ea typeface="ＭＳ Ｐゴシック" pitchFamily="50" charset="-128"/>
              </a:defRPr>
            </a:lvl4pPr>
            <a:lvl5pPr marL="2057400" indent="-228600" eaLnBrk="0" hangingPunct="0">
              <a:tabLst>
                <a:tab pos="655638" algn="l"/>
                <a:tab pos="1314450" algn="l"/>
                <a:tab pos="1973263" algn="l"/>
                <a:tab pos="2630488" algn="l"/>
              </a:tabLst>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tabLst>
                <a:tab pos="655638" algn="l"/>
                <a:tab pos="1314450" algn="l"/>
                <a:tab pos="1973263" algn="l"/>
                <a:tab pos="2630488" algn="l"/>
              </a:tabLs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tabLst>
                <a:tab pos="655638" algn="l"/>
                <a:tab pos="1314450" algn="l"/>
                <a:tab pos="1973263" algn="l"/>
                <a:tab pos="2630488" algn="l"/>
              </a:tabLs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tabLst>
                <a:tab pos="655638" algn="l"/>
                <a:tab pos="1314450" algn="l"/>
                <a:tab pos="1973263" algn="l"/>
                <a:tab pos="2630488" algn="l"/>
              </a:tabLs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tabLst>
                <a:tab pos="655638" algn="l"/>
                <a:tab pos="1314450" algn="l"/>
                <a:tab pos="1973263" algn="l"/>
                <a:tab pos="2630488" algn="l"/>
              </a:tabLst>
              <a:defRPr kumimoji="1">
                <a:solidFill>
                  <a:schemeClr val="tx1"/>
                </a:solidFill>
                <a:latin typeface="Arial" pitchFamily="34" charset="0"/>
                <a:ea typeface="ＭＳ Ｐゴシック" pitchFamily="50" charset="-128"/>
              </a:defRPr>
            </a:lvl9pPr>
          </a:lstStyle>
          <a:p>
            <a:pPr algn="r" eaLnBrk="1" hangingPunct="1">
              <a:buSzPct val="45000"/>
            </a:pPr>
            <a:fld id="{EF07242E-6B5C-4DCF-96F5-EB6923247CAD}" type="slidenum">
              <a:rPr lang="en-US" altLang="ja-JP" sz="1300">
                <a:solidFill>
                  <a:srgbClr val="000000"/>
                </a:solidFill>
                <a:latin typeface="Times New Roman" pitchFamily="18" charset="0"/>
                <a:ea typeface="ＭＳ Ｐ明朝" pitchFamily="18" charset="-128"/>
              </a:rPr>
              <a:pPr algn="r" eaLnBrk="1" hangingPunct="1">
                <a:buSzPct val="45000"/>
              </a:pPr>
              <a:t>2</a:t>
            </a:fld>
            <a:endParaRPr lang="en-US" altLang="ja-JP" sz="1300" dirty="0">
              <a:solidFill>
                <a:srgbClr val="000000"/>
              </a:solidFill>
              <a:latin typeface="Times New Roman" pitchFamily="18" charset="0"/>
              <a:ea typeface="ＭＳ Ｐ明朝" pitchFamily="18" charset="-128"/>
            </a:endParaRPr>
          </a:p>
        </p:txBody>
      </p:sp>
      <p:sp>
        <p:nvSpPr>
          <p:cNvPr id="23558" name="Text Box 4"/>
          <p:cNvSpPr txBox="1">
            <a:spLocks noChangeArrowheads="1"/>
          </p:cNvSpPr>
          <p:nvPr/>
        </p:nvSpPr>
        <p:spPr bwMode="auto">
          <a:xfrm>
            <a:off x="4" y="2"/>
            <a:ext cx="2950140" cy="49673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0" tIns="0" rIns="0" bIns="0"/>
          <a:lstStyle>
            <a:lvl1pPr eaLnBrk="0" hangingPunct="0">
              <a:tabLst>
                <a:tab pos="655638" algn="l"/>
                <a:tab pos="1314450" algn="l"/>
                <a:tab pos="1973263" algn="l"/>
                <a:tab pos="2630488" algn="l"/>
              </a:tabLst>
              <a:defRPr kumimoji="1">
                <a:solidFill>
                  <a:schemeClr val="tx1"/>
                </a:solidFill>
                <a:latin typeface="Arial" pitchFamily="34" charset="0"/>
                <a:ea typeface="ＭＳ Ｐゴシック" pitchFamily="50" charset="-128"/>
              </a:defRPr>
            </a:lvl1pPr>
            <a:lvl2pPr marL="742950" indent="-285750" eaLnBrk="0" hangingPunct="0">
              <a:tabLst>
                <a:tab pos="655638" algn="l"/>
                <a:tab pos="1314450" algn="l"/>
                <a:tab pos="1973263" algn="l"/>
                <a:tab pos="2630488" algn="l"/>
              </a:tabLst>
              <a:defRPr kumimoji="1">
                <a:solidFill>
                  <a:schemeClr val="tx1"/>
                </a:solidFill>
                <a:latin typeface="Arial" pitchFamily="34" charset="0"/>
                <a:ea typeface="ＭＳ Ｐゴシック" pitchFamily="50" charset="-128"/>
              </a:defRPr>
            </a:lvl2pPr>
            <a:lvl3pPr marL="1143000" indent="-228600" eaLnBrk="0" hangingPunct="0">
              <a:tabLst>
                <a:tab pos="655638" algn="l"/>
                <a:tab pos="1314450" algn="l"/>
                <a:tab pos="1973263" algn="l"/>
                <a:tab pos="2630488" algn="l"/>
              </a:tabLst>
              <a:defRPr kumimoji="1">
                <a:solidFill>
                  <a:schemeClr val="tx1"/>
                </a:solidFill>
                <a:latin typeface="Arial" pitchFamily="34" charset="0"/>
                <a:ea typeface="ＭＳ Ｐゴシック" pitchFamily="50" charset="-128"/>
              </a:defRPr>
            </a:lvl3pPr>
            <a:lvl4pPr marL="1600200" indent="-228600" eaLnBrk="0" hangingPunct="0">
              <a:tabLst>
                <a:tab pos="655638" algn="l"/>
                <a:tab pos="1314450" algn="l"/>
                <a:tab pos="1973263" algn="l"/>
                <a:tab pos="2630488" algn="l"/>
              </a:tabLst>
              <a:defRPr kumimoji="1">
                <a:solidFill>
                  <a:schemeClr val="tx1"/>
                </a:solidFill>
                <a:latin typeface="Arial" pitchFamily="34" charset="0"/>
                <a:ea typeface="ＭＳ Ｐゴシック" pitchFamily="50" charset="-128"/>
              </a:defRPr>
            </a:lvl4pPr>
            <a:lvl5pPr marL="2057400" indent="-228600" eaLnBrk="0" hangingPunct="0">
              <a:tabLst>
                <a:tab pos="655638" algn="l"/>
                <a:tab pos="1314450" algn="l"/>
                <a:tab pos="1973263" algn="l"/>
                <a:tab pos="2630488" algn="l"/>
              </a:tabLst>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tabLst>
                <a:tab pos="655638" algn="l"/>
                <a:tab pos="1314450" algn="l"/>
                <a:tab pos="1973263" algn="l"/>
                <a:tab pos="2630488" algn="l"/>
              </a:tabLs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tabLst>
                <a:tab pos="655638" algn="l"/>
                <a:tab pos="1314450" algn="l"/>
                <a:tab pos="1973263" algn="l"/>
                <a:tab pos="2630488" algn="l"/>
              </a:tabLs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tabLst>
                <a:tab pos="655638" algn="l"/>
                <a:tab pos="1314450" algn="l"/>
                <a:tab pos="1973263" algn="l"/>
                <a:tab pos="2630488" algn="l"/>
              </a:tabLs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tabLst>
                <a:tab pos="655638" algn="l"/>
                <a:tab pos="1314450" algn="l"/>
                <a:tab pos="1973263" algn="l"/>
                <a:tab pos="2630488" algn="l"/>
              </a:tabLst>
              <a:defRPr kumimoji="1">
                <a:solidFill>
                  <a:schemeClr val="tx1"/>
                </a:solidFill>
                <a:latin typeface="Arial" pitchFamily="34" charset="0"/>
                <a:ea typeface="ＭＳ Ｐゴシック" pitchFamily="50" charset="-128"/>
              </a:defRPr>
            </a:lvl9pPr>
          </a:lstStyle>
          <a:p>
            <a:pPr eaLnBrk="1" hangingPunct="1">
              <a:buSzPct val="45000"/>
            </a:pPr>
            <a:r>
              <a:rPr lang="en-US" sz="1300" dirty="0" err="1">
                <a:solidFill>
                  <a:srgbClr val="000000"/>
                </a:solidFill>
                <a:latin typeface="Times New Roman" pitchFamily="18" charset="0"/>
                <a:ea typeface="ＭＳ Ｐ明朝" pitchFamily="18" charset="-128"/>
              </a:rPr>
              <a:t>株式会社ナノコネクト</a:t>
            </a:r>
            <a:endParaRPr lang="en-US" sz="1300" dirty="0">
              <a:solidFill>
                <a:srgbClr val="000000"/>
              </a:solidFill>
              <a:latin typeface="Times New Roman" pitchFamily="18" charset="0"/>
              <a:ea typeface="ＭＳ Ｐ明朝" pitchFamily="18" charset="-128"/>
            </a:endParaRPr>
          </a:p>
        </p:txBody>
      </p:sp>
    </p:spTree>
    <p:extLst>
      <p:ext uri="{BB962C8B-B14F-4D97-AF65-F5344CB8AC3E}">
        <p14:creationId xmlns:p14="http://schemas.microsoft.com/office/powerpoint/2010/main" xmlns="" val="196939529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3554" name="Rectangle 6"/>
          <p:cNvSpPr>
            <a:spLocks noGrp="1" noChangeArrowheads="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Ctr="0" compatLnSpc="1">
            <a:prstTxWarp prst="textNoShape">
              <a:avLst/>
            </a:prstTxWarp>
          </a:bodyPr>
          <a:lstStyle>
            <a:lvl1pPr eaLnBrk="0" hangingPunct="0">
              <a:tabLst>
                <a:tab pos="660357" algn="l"/>
                <a:tab pos="1323913" algn="l"/>
                <a:tab pos="1987467" algn="l"/>
                <a:tab pos="2649424" algn="l"/>
              </a:tabLst>
              <a:defRPr kumimoji="1">
                <a:solidFill>
                  <a:schemeClr val="tx1"/>
                </a:solidFill>
                <a:latin typeface="Arial" pitchFamily="34" charset="0"/>
                <a:ea typeface="ＭＳ Ｐゴシック" pitchFamily="50" charset="-128"/>
              </a:defRPr>
            </a:lvl1pPr>
            <a:lvl2pPr marL="748299" indent="-287807" eaLnBrk="0" hangingPunct="0">
              <a:tabLst>
                <a:tab pos="660357" algn="l"/>
                <a:tab pos="1323913" algn="l"/>
                <a:tab pos="1987467" algn="l"/>
                <a:tab pos="2649424" algn="l"/>
              </a:tabLst>
              <a:defRPr kumimoji="1">
                <a:solidFill>
                  <a:schemeClr val="tx1"/>
                </a:solidFill>
                <a:latin typeface="Arial" pitchFamily="34" charset="0"/>
                <a:ea typeface="ＭＳ Ｐゴシック" pitchFamily="50" charset="-128"/>
              </a:defRPr>
            </a:lvl2pPr>
            <a:lvl3pPr marL="1151228" indent="-230245" eaLnBrk="0" hangingPunct="0">
              <a:tabLst>
                <a:tab pos="660357" algn="l"/>
                <a:tab pos="1323913" algn="l"/>
                <a:tab pos="1987467" algn="l"/>
                <a:tab pos="2649424" algn="l"/>
              </a:tabLst>
              <a:defRPr kumimoji="1">
                <a:solidFill>
                  <a:schemeClr val="tx1"/>
                </a:solidFill>
                <a:latin typeface="Arial" pitchFamily="34" charset="0"/>
                <a:ea typeface="ＭＳ Ｐゴシック" pitchFamily="50" charset="-128"/>
              </a:defRPr>
            </a:lvl3pPr>
            <a:lvl4pPr marL="1611719" indent="-230245" eaLnBrk="0" hangingPunct="0">
              <a:tabLst>
                <a:tab pos="660357" algn="l"/>
                <a:tab pos="1323913" algn="l"/>
                <a:tab pos="1987467" algn="l"/>
                <a:tab pos="2649424" algn="l"/>
              </a:tabLst>
              <a:defRPr kumimoji="1">
                <a:solidFill>
                  <a:schemeClr val="tx1"/>
                </a:solidFill>
                <a:latin typeface="Arial" pitchFamily="34" charset="0"/>
                <a:ea typeface="ＭＳ Ｐゴシック" pitchFamily="50" charset="-128"/>
              </a:defRPr>
            </a:lvl4pPr>
            <a:lvl5pPr marL="2072210" indent="-230245" eaLnBrk="0" hangingPunct="0">
              <a:tabLst>
                <a:tab pos="660357" algn="l"/>
                <a:tab pos="1323913" algn="l"/>
                <a:tab pos="1987467" algn="l"/>
                <a:tab pos="2649424" algn="l"/>
              </a:tabLst>
              <a:defRPr kumimoji="1">
                <a:solidFill>
                  <a:schemeClr val="tx1"/>
                </a:solidFill>
                <a:latin typeface="Arial" pitchFamily="34" charset="0"/>
                <a:ea typeface="ＭＳ Ｐゴシック" pitchFamily="50" charset="-128"/>
              </a:defRPr>
            </a:lvl5pPr>
            <a:lvl6pPr marL="2532702" indent="-230245" eaLnBrk="0" fontAlgn="base" hangingPunct="0">
              <a:spcBef>
                <a:spcPct val="0"/>
              </a:spcBef>
              <a:spcAft>
                <a:spcPct val="0"/>
              </a:spcAft>
              <a:tabLst>
                <a:tab pos="660357" algn="l"/>
                <a:tab pos="1323913" algn="l"/>
                <a:tab pos="1987467" algn="l"/>
                <a:tab pos="2649424" algn="l"/>
              </a:tabLst>
              <a:defRPr kumimoji="1">
                <a:solidFill>
                  <a:schemeClr val="tx1"/>
                </a:solidFill>
                <a:latin typeface="Arial" pitchFamily="34" charset="0"/>
                <a:ea typeface="ＭＳ Ｐゴシック" pitchFamily="50" charset="-128"/>
              </a:defRPr>
            </a:lvl6pPr>
            <a:lvl7pPr marL="2993193" indent="-230245" eaLnBrk="0" fontAlgn="base" hangingPunct="0">
              <a:spcBef>
                <a:spcPct val="0"/>
              </a:spcBef>
              <a:spcAft>
                <a:spcPct val="0"/>
              </a:spcAft>
              <a:tabLst>
                <a:tab pos="660357" algn="l"/>
                <a:tab pos="1323913" algn="l"/>
                <a:tab pos="1987467" algn="l"/>
                <a:tab pos="2649424" algn="l"/>
              </a:tabLst>
              <a:defRPr kumimoji="1">
                <a:solidFill>
                  <a:schemeClr val="tx1"/>
                </a:solidFill>
                <a:latin typeface="Arial" pitchFamily="34" charset="0"/>
                <a:ea typeface="ＭＳ Ｐゴシック" pitchFamily="50" charset="-128"/>
              </a:defRPr>
            </a:lvl7pPr>
            <a:lvl8pPr marL="3453683" indent="-230245" eaLnBrk="0" fontAlgn="base" hangingPunct="0">
              <a:spcBef>
                <a:spcPct val="0"/>
              </a:spcBef>
              <a:spcAft>
                <a:spcPct val="0"/>
              </a:spcAft>
              <a:tabLst>
                <a:tab pos="660357" algn="l"/>
                <a:tab pos="1323913" algn="l"/>
                <a:tab pos="1987467" algn="l"/>
                <a:tab pos="2649424" algn="l"/>
              </a:tabLst>
              <a:defRPr kumimoji="1">
                <a:solidFill>
                  <a:schemeClr val="tx1"/>
                </a:solidFill>
                <a:latin typeface="Arial" pitchFamily="34" charset="0"/>
                <a:ea typeface="ＭＳ Ｐゴシック" pitchFamily="50" charset="-128"/>
              </a:defRPr>
            </a:lvl8pPr>
            <a:lvl9pPr marL="3914174" indent="-230245" eaLnBrk="0" fontAlgn="base" hangingPunct="0">
              <a:spcBef>
                <a:spcPct val="0"/>
              </a:spcBef>
              <a:spcAft>
                <a:spcPct val="0"/>
              </a:spcAft>
              <a:tabLst>
                <a:tab pos="660357" algn="l"/>
                <a:tab pos="1323913" algn="l"/>
                <a:tab pos="1987467" algn="l"/>
                <a:tab pos="2649424" algn="l"/>
              </a:tabLst>
              <a:defRPr kumimoji="1">
                <a:solidFill>
                  <a:schemeClr val="tx1"/>
                </a:solidFill>
                <a:latin typeface="Arial" pitchFamily="34" charset="0"/>
                <a:ea typeface="ＭＳ Ｐゴシック" pitchFamily="50" charset="-128"/>
              </a:defRPr>
            </a:lvl9pPr>
          </a:lstStyle>
          <a:p>
            <a:pPr eaLnBrk="1" hangingPunct="1"/>
            <a:fld id="{C68535A6-ED1E-4A84-8302-4B978D433B88}" type="slidenum">
              <a:rPr lang="en-US" altLang="ja-JP" smtClean="0">
                <a:solidFill>
                  <a:srgbClr val="000000"/>
                </a:solidFill>
                <a:latin typeface="Times New Roman" pitchFamily="18" charset="0"/>
                <a:ea typeface="ＭＳ Ｐ明朝" pitchFamily="18" charset="-128"/>
              </a:rPr>
              <a:pPr eaLnBrk="1" hangingPunct="1"/>
              <a:t>20</a:t>
            </a:fld>
            <a:endParaRPr lang="en-US" altLang="ja-JP" smtClean="0">
              <a:solidFill>
                <a:srgbClr val="000000"/>
              </a:solidFill>
              <a:latin typeface="Times New Roman" pitchFamily="18" charset="0"/>
              <a:ea typeface="ＭＳ Ｐ明朝" pitchFamily="18" charset="-128"/>
            </a:endParaRPr>
          </a:p>
        </p:txBody>
      </p:sp>
      <p:sp>
        <p:nvSpPr>
          <p:cNvPr id="23555" name="Rectangle 1"/>
          <p:cNvSpPr>
            <a:spLocks noGrp="1" noRot="1" noChangeAspect="1" noChangeArrowheads="1" noTextEdit="1"/>
          </p:cNvSpPr>
          <p:nvPr>
            <p:ph type="sldImg"/>
          </p:nvPr>
        </p:nvSpPr>
        <p:spPr bwMode="auto">
          <a:xfrm>
            <a:off x="709613" y="754063"/>
            <a:ext cx="5380037" cy="3724275"/>
          </a:xfrm>
          <a:solidFill>
            <a:srgbClr val="FFFFFF"/>
          </a:solidFill>
          <a:ln>
            <a:solidFill>
              <a:srgbClr val="000000"/>
            </a:solidFill>
            <a:miter lim="800000"/>
            <a:headEnd/>
            <a:tailEnd/>
          </a:ln>
        </p:spPr>
      </p:sp>
      <p:sp>
        <p:nvSpPr>
          <p:cNvPr id="23556" name="Rectangle 2"/>
          <p:cNvSpPr>
            <a:spLocks noGrp="1" noChangeArrowheads="1"/>
          </p:cNvSpPr>
          <p:nvPr>
            <p:ph type="body" idx="1"/>
          </p:nvPr>
        </p:nvSpPr>
        <p:spPr bwMode="auto">
          <a:xfrm>
            <a:off x="679449" y="7096374"/>
            <a:ext cx="5440372" cy="2089142"/>
          </a:xfr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numCol="1" anchor="ctr" anchorCtr="0" compatLnSpc="1">
            <a:prstTxWarp prst="textNoShape">
              <a:avLst/>
            </a:prstTxWarp>
          </a:bodyPr>
          <a:lstStyle/>
          <a:p>
            <a:endParaRPr lang="ja-JP" altLang="ja-JP" smtClean="0">
              <a:latin typeface="Times New Roman" pitchFamily="18" charset="0"/>
            </a:endParaRPr>
          </a:p>
        </p:txBody>
      </p:sp>
      <p:sp>
        <p:nvSpPr>
          <p:cNvPr id="23557" name="Text Box 3"/>
          <p:cNvSpPr txBox="1">
            <a:spLocks noChangeArrowheads="1"/>
          </p:cNvSpPr>
          <p:nvPr/>
        </p:nvSpPr>
        <p:spPr bwMode="auto">
          <a:xfrm>
            <a:off x="3849123" y="9433082"/>
            <a:ext cx="2950140" cy="49673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0" tIns="0" rIns="0" bIns="0" anchor="b"/>
          <a:lstStyle>
            <a:lvl1pPr eaLnBrk="0" hangingPunct="0">
              <a:tabLst>
                <a:tab pos="655638" algn="l"/>
                <a:tab pos="1314450" algn="l"/>
                <a:tab pos="1973263" algn="l"/>
                <a:tab pos="2630488" algn="l"/>
              </a:tabLst>
              <a:defRPr kumimoji="1">
                <a:solidFill>
                  <a:schemeClr val="tx1"/>
                </a:solidFill>
                <a:latin typeface="Arial" pitchFamily="34" charset="0"/>
                <a:ea typeface="ＭＳ Ｐゴシック" pitchFamily="50" charset="-128"/>
              </a:defRPr>
            </a:lvl1pPr>
            <a:lvl2pPr marL="742950" indent="-285750" eaLnBrk="0" hangingPunct="0">
              <a:tabLst>
                <a:tab pos="655638" algn="l"/>
                <a:tab pos="1314450" algn="l"/>
                <a:tab pos="1973263" algn="l"/>
                <a:tab pos="2630488" algn="l"/>
              </a:tabLst>
              <a:defRPr kumimoji="1">
                <a:solidFill>
                  <a:schemeClr val="tx1"/>
                </a:solidFill>
                <a:latin typeface="Arial" pitchFamily="34" charset="0"/>
                <a:ea typeface="ＭＳ Ｐゴシック" pitchFamily="50" charset="-128"/>
              </a:defRPr>
            </a:lvl2pPr>
            <a:lvl3pPr marL="1143000" indent="-228600" eaLnBrk="0" hangingPunct="0">
              <a:tabLst>
                <a:tab pos="655638" algn="l"/>
                <a:tab pos="1314450" algn="l"/>
                <a:tab pos="1973263" algn="l"/>
                <a:tab pos="2630488" algn="l"/>
              </a:tabLst>
              <a:defRPr kumimoji="1">
                <a:solidFill>
                  <a:schemeClr val="tx1"/>
                </a:solidFill>
                <a:latin typeface="Arial" pitchFamily="34" charset="0"/>
                <a:ea typeface="ＭＳ Ｐゴシック" pitchFamily="50" charset="-128"/>
              </a:defRPr>
            </a:lvl3pPr>
            <a:lvl4pPr marL="1600200" indent="-228600" eaLnBrk="0" hangingPunct="0">
              <a:tabLst>
                <a:tab pos="655638" algn="l"/>
                <a:tab pos="1314450" algn="l"/>
                <a:tab pos="1973263" algn="l"/>
                <a:tab pos="2630488" algn="l"/>
              </a:tabLst>
              <a:defRPr kumimoji="1">
                <a:solidFill>
                  <a:schemeClr val="tx1"/>
                </a:solidFill>
                <a:latin typeface="Arial" pitchFamily="34" charset="0"/>
                <a:ea typeface="ＭＳ Ｐゴシック" pitchFamily="50" charset="-128"/>
              </a:defRPr>
            </a:lvl4pPr>
            <a:lvl5pPr marL="2057400" indent="-228600" eaLnBrk="0" hangingPunct="0">
              <a:tabLst>
                <a:tab pos="655638" algn="l"/>
                <a:tab pos="1314450" algn="l"/>
                <a:tab pos="1973263" algn="l"/>
                <a:tab pos="2630488" algn="l"/>
              </a:tabLst>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tabLst>
                <a:tab pos="655638" algn="l"/>
                <a:tab pos="1314450" algn="l"/>
                <a:tab pos="1973263" algn="l"/>
                <a:tab pos="2630488" algn="l"/>
              </a:tabLs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tabLst>
                <a:tab pos="655638" algn="l"/>
                <a:tab pos="1314450" algn="l"/>
                <a:tab pos="1973263" algn="l"/>
                <a:tab pos="2630488" algn="l"/>
              </a:tabLs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tabLst>
                <a:tab pos="655638" algn="l"/>
                <a:tab pos="1314450" algn="l"/>
                <a:tab pos="1973263" algn="l"/>
                <a:tab pos="2630488" algn="l"/>
              </a:tabLs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tabLst>
                <a:tab pos="655638" algn="l"/>
                <a:tab pos="1314450" algn="l"/>
                <a:tab pos="1973263" algn="l"/>
                <a:tab pos="2630488" algn="l"/>
              </a:tabLst>
              <a:defRPr kumimoji="1">
                <a:solidFill>
                  <a:schemeClr val="tx1"/>
                </a:solidFill>
                <a:latin typeface="Arial" pitchFamily="34" charset="0"/>
                <a:ea typeface="ＭＳ Ｐゴシック" pitchFamily="50" charset="-128"/>
              </a:defRPr>
            </a:lvl9pPr>
          </a:lstStyle>
          <a:p>
            <a:pPr algn="r" eaLnBrk="1" hangingPunct="1">
              <a:buSzPct val="45000"/>
            </a:pPr>
            <a:fld id="{EF07242E-6B5C-4DCF-96F5-EB6923247CAD}" type="slidenum">
              <a:rPr lang="en-US" altLang="ja-JP" sz="1300">
                <a:solidFill>
                  <a:srgbClr val="000000"/>
                </a:solidFill>
                <a:latin typeface="Times New Roman" pitchFamily="18" charset="0"/>
                <a:ea typeface="ＭＳ Ｐ明朝" pitchFamily="18" charset="-128"/>
              </a:rPr>
              <a:pPr algn="r" eaLnBrk="1" hangingPunct="1">
                <a:buSzPct val="45000"/>
              </a:pPr>
              <a:t>20</a:t>
            </a:fld>
            <a:endParaRPr lang="en-US" altLang="ja-JP" sz="1300" dirty="0">
              <a:solidFill>
                <a:srgbClr val="000000"/>
              </a:solidFill>
              <a:latin typeface="Times New Roman" pitchFamily="18" charset="0"/>
              <a:ea typeface="ＭＳ Ｐ明朝" pitchFamily="18" charset="-128"/>
            </a:endParaRPr>
          </a:p>
        </p:txBody>
      </p:sp>
      <p:sp>
        <p:nvSpPr>
          <p:cNvPr id="23558" name="Text Box 4"/>
          <p:cNvSpPr txBox="1">
            <a:spLocks noChangeArrowheads="1"/>
          </p:cNvSpPr>
          <p:nvPr/>
        </p:nvSpPr>
        <p:spPr bwMode="auto">
          <a:xfrm>
            <a:off x="4" y="2"/>
            <a:ext cx="2950140" cy="49673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0" tIns="0" rIns="0" bIns="0"/>
          <a:lstStyle>
            <a:lvl1pPr eaLnBrk="0" hangingPunct="0">
              <a:tabLst>
                <a:tab pos="655638" algn="l"/>
                <a:tab pos="1314450" algn="l"/>
                <a:tab pos="1973263" algn="l"/>
                <a:tab pos="2630488" algn="l"/>
              </a:tabLst>
              <a:defRPr kumimoji="1">
                <a:solidFill>
                  <a:schemeClr val="tx1"/>
                </a:solidFill>
                <a:latin typeface="Arial" pitchFamily="34" charset="0"/>
                <a:ea typeface="ＭＳ Ｐゴシック" pitchFamily="50" charset="-128"/>
              </a:defRPr>
            </a:lvl1pPr>
            <a:lvl2pPr marL="742950" indent="-285750" eaLnBrk="0" hangingPunct="0">
              <a:tabLst>
                <a:tab pos="655638" algn="l"/>
                <a:tab pos="1314450" algn="l"/>
                <a:tab pos="1973263" algn="l"/>
                <a:tab pos="2630488" algn="l"/>
              </a:tabLst>
              <a:defRPr kumimoji="1">
                <a:solidFill>
                  <a:schemeClr val="tx1"/>
                </a:solidFill>
                <a:latin typeface="Arial" pitchFamily="34" charset="0"/>
                <a:ea typeface="ＭＳ Ｐゴシック" pitchFamily="50" charset="-128"/>
              </a:defRPr>
            </a:lvl2pPr>
            <a:lvl3pPr marL="1143000" indent="-228600" eaLnBrk="0" hangingPunct="0">
              <a:tabLst>
                <a:tab pos="655638" algn="l"/>
                <a:tab pos="1314450" algn="l"/>
                <a:tab pos="1973263" algn="l"/>
                <a:tab pos="2630488" algn="l"/>
              </a:tabLst>
              <a:defRPr kumimoji="1">
                <a:solidFill>
                  <a:schemeClr val="tx1"/>
                </a:solidFill>
                <a:latin typeface="Arial" pitchFamily="34" charset="0"/>
                <a:ea typeface="ＭＳ Ｐゴシック" pitchFamily="50" charset="-128"/>
              </a:defRPr>
            </a:lvl3pPr>
            <a:lvl4pPr marL="1600200" indent="-228600" eaLnBrk="0" hangingPunct="0">
              <a:tabLst>
                <a:tab pos="655638" algn="l"/>
                <a:tab pos="1314450" algn="l"/>
                <a:tab pos="1973263" algn="l"/>
                <a:tab pos="2630488" algn="l"/>
              </a:tabLst>
              <a:defRPr kumimoji="1">
                <a:solidFill>
                  <a:schemeClr val="tx1"/>
                </a:solidFill>
                <a:latin typeface="Arial" pitchFamily="34" charset="0"/>
                <a:ea typeface="ＭＳ Ｐゴシック" pitchFamily="50" charset="-128"/>
              </a:defRPr>
            </a:lvl4pPr>
            <a:lvl5pPr marL="2057400" indent="-228600" eaLnBrk="0" hangingPunct="0">
              <a:tabLst>
                <a:tab pos="655638" algn="l"/>
                <a:tab pos="1314450" algn="l"/>
                <a:tab pos="1973263" algn="l"/>
                <a:tab pos="2630488" algn="l"/>
              </a:tabLst>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tabLst>
                <a:tab pos="655638" algn="l"/>
                <a:tab pos="1314450" algn="l"/>
                <a:tab pos="1973263" algn="l"/>
                <a:tab pos="2630488" algn="l"/>
              </a:tabLs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tabLst>
                <a:tab pos="655638" algn="l"/>
                <a:tab pos="1314450" algn="l"/>
                <a:tab pos="1973263" algn="l"/>
                <a:tab pos="2630488" algn="l"/>
              </a:tabLs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tabLst>
                <a:tab pos="655638" algn="l"/>
                <a:tab pos="1314450" algn="l"/>
                <a:tab pos="1973263" algn="l"/>
                <a:tab pos="2630488" algn="l"/>
              </a:tabLs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tabLst>
                <a:tab pos="655638" algn="l"/>
                <a:tab pos="1314450" algn="l"/>
                <a:tab pos="1973263" algn="l"/>
                <a:tab pos="2630488" algn="l"/>
              </a:tabLst>
              <a:defRPr kumimoji="1">
                <a:solidFill>
                  <a:schemeClr val="tx1"/>
                </a:solidFill>
                <a:latin typeface="Arial" pitchFamily="34" charset="0"/>
                <a:ea typeface="ＭＳ Ｐゴシック" pitchFamily="50" charset="-128"/>
              </a:defRPr>
            </a:lvl9pPr>
          </a:lstStyle>
          <a:p>
            <a:pPr eaLnBrk="1" hangingPunct="1">
              <a:buSzPct val="45000"/>
            </a:pPr>
            <a:r>
              <a:rPr lang="en-US" sz="1300" dirty="0" err="1">
                <a:solidFill>
                  <a:srgbClr val="000000"/>
                </a:solidFill>
                <a:latin typeface="Times New Roman" pitchFamily="18" charset="0"/>
                <a:ea typeface="ＭＳ Ｐ明朝" pitchFamily="18" charset="-128"/>
              </a:rPr>
              <a:t>株式会社ナノコネクト</a:t>
            </a:r>
            <a:endParaRPr lang="en-US" sz="1300" dirty="0">
              <a:solidFill>
                <a:srgbClr val="000000"/>
              </a:solidFill>
              <a:latin typeface="Times New Roman" pitchFamily="18" charset="0"/>
              <a:ea typeface="ＭＳ Ｐ明朝" pitchFamily="18" charset="-128"/>
            </a:endParaRPr>
          </a:p>
        </p:txBody>
      </p:sp>
    </p:spTree>
    <p:extLst>
      <p:ext uri="{BB962C8B-B14F-4D97-AF65-F5344CB8AC3E}">
        <p14:creationId xmlns:p14="http://schemas.microsoft.com/office/powerpoint/2010/main" xmlns="" val="233591740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3554" name="Rectangle 6"/>
          <p:cNvSpPr>
            <a:spLocks noGrp="1" noChangeArrowheads="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Ctr="0" compatLnSpc="1">
            <a:prstTxWarp prst="textNoShape">
              <a:avLst/>
            </a:prstTxWarp>
          </a:bodyPr>
          <a:lstStyle>
            <a:lvl1pPr eaLnBrk="0" hangingPunct="0">
              <a:tabLst>
                <a:tab pos="660357" algn="l"/>
                <a:tab pos="1323913" algn="l"/>
                <a:tab pos="1987467" algn="l"/>
                <a:tab pos="2649424" algn="l"/>
              </a:tabLst>
              <a:defRPr kumimoji="1">
                <a:solidFill>
                  <a:schemeClr val="tx1"/>
                </a:solidFill>
                <a:latin typeface="Arial" pitchFamily="34" charset="0"/>
                <a:ea typeface="ＭＳ Ｐゴシック" pitchFamily="50" charset="-128"/>
              </a:defRPr>
            </a:lvl1pPr>
            <a:lvl2pPr marL="748299" indent="-287807" eaLnBrk="0" hangingPunct="0">
              <a:tabLst>
                <a:tab pos="660357" algn="l"/>
                <a:tab pos="1323913" algn="l"/>
                <a:tab pos="1987467" algn="l"/>
                <a:tab pos="2649424" algn="l"/>
              </a:tabLst>
              <a:defRPr kumimoji="1">
                <a:solidFill>
                  <a:schemeClr val="tx1"/>
                </a:solidFill>
                <a:latin typeface="Arial" pitchFamily="34" charset="0"/>
                <a:ea typeface="ＭＳ Ｐゴシック" pitchFamily="50" charset="-128"/>
              </a:defRPr>
            </a:lvl2pPr>
            <a:lvl3pPr marL="1151228" indent="-230245" eaLnBrk="0" hangingPunct="0">
              <a:tabLst>
                <a:tab pos="660357" algn="l"/>
                <a:tab pos="1323913" algn="l"/>
                <a:tab pos="1987467" algn="l"/>
                <a:tab pos="2649424" algn="l"/>
              </a:tabLst>
              <a:defRPr kumimoji="1">
                <a:solidFill>
                  <a:schemeClr val="tx1"/>
                </a:solidFill>
                <a:latin typeface="Arial" pitchFamily="34" charset="0"/>
                <a:ea typeface="ＭＳ Ｐゴシック" pitchFamily="50" charset="-128"/>
              </a:defRPr>
            </a:lvl3pPr>
            <a:lvl4pPr marL="1611719" indent="-230245" eaLnBrk="0" hangingPunct="0">
              <a:tabLst>
                <a:tab pos="660357" algn="l"/>
                <a:tab pos="1323913" algn="l"/>
                <a:tab pos="1987467" algn="l"/>
                <a:tab pos="2649424" algn="l"/>
              </a:tabLst>
              <a:defRPr kumimoji="1">
                <a:solidFill>
                  <a:schemeClr val="tx1"/>
                </a:solidFill>
                <a:latin typeface="Arial" pitchFamily="34" charset="0"/>
                <a:ea typeface="ＭＳ Ｐゴシック" pitchFamily="50" charset="-128"/>
              </a:defRPr>
            </a:lvl4pPr>
            <a:lvl5pPr marL="2072210" indent="-230245" eaLnBrk="0" hangingPunct="0">
              <a:tabLst>
                <a:tab pos="660357" algn="l"/>
                <a:tab pos="1323913" algn="l"/>
                <a:tab pos="1987467" algn="l"/>
                <a:tab pos="2649424" algn="l"/>
              </a:tabLst>
              <a:defRPr kumimoji="1">
                <a:solidFill>
                  <a:schemeClr val="tx1"/>
                </a:solidFill>
                <a:latin typeface="Arial" pitchFamily="34" charset="0"/>
                <a:ea typeface="ＭＳ Ｐゴシック" pitchFamily="50" charset="-128"/>
              </a:defRPr>
            </a:lvl5pPr>
            <a:lvl6pPr marL="2532702" indent="-230245" eaLnBrk="0" fontAlgn="base" hangingPunct="0">
              <a:spcBef>
                <a:spcPct val="0"/>
              </a:spcBef>
              <a:spcAft>
                <a:spcPct val="0"/>
              </a:spcAft>
              <a:tabLst>
                <a:tab pos="660357" algn="l"/>
                <a:tab pos="1323913" algn="l"/>
                <a:tab pos="1987467" algn="l"/>
                <a:tab pos="2649424" algn="l"/>
              </a:tabLst>
              <a:defRPr kumimoji="1">
                <a:solidFill>
                  <a:schemeClr val="tx1"/>
                </a:solidFill>
                <a:latin typeface="Arial" pitchFamily="34" charset="0"/>
                <a:ea typeface="ＭＳ Ｐゴシック" pitchFamily="50" charset="-128"/>
              </a:defRPr>
            </a:lvl6pPr>
            <a:lvl7pPr marL="2993193" indent="-230245" eaLnBrk="0" fontAlgn="base" hangingPunct="0">
              <a:spcBef>
                <a:spcPct val="0"/>
              </a:spcBef>
              <a:spcAft>
                <a:spcPct val="0"/>
              </a:spcAft>
              <a:tabLst>
                <a:tab pos="660357" algn="l"/>
                <a:tab pos="1323913" algn="l"/>
                <a:tab pos="1987467" algn="l"/>
                <a:tab pos="2649424" algn="l"/>
              </a:tabLst>
              <a:defRPr kumimoji="1">
                <a:solidFill>
                  <a:schemeClr val="tx1"/>
                </a:solidFill>
                <a:latin typeface="Arial" pitchFamily="34" charset="0"/>
                <a:ea typeface="ＭＳ Ｐゴシック" pitchFamily="50" charset="-128"/>
              </a:defRPr>
            </a:lvl7pPr>
            <a:lvl8pPr marL="3453683" indent="-230245" eaLnBrk="0" fontAlgn="base" hangingPunct="0">
              <a:spcBef>
                <a:spcPct val="0"/>
              </a:spcBef>
              <a:spcAft>
                <a:spcPct val="0"/>
              </a:spcAft>
              <a:tabLst>
                <a:tab pos="660357" algn="l"/>
                <a:tab pos="1323913" algn="l"/>
                <a:tab pos="1987467" algn="l"/>
                <a:tab pos="2649424" algn="l"/>
              </a:tabLst>
              <a:defRPr kumimoji="1">
                <a:solidFill>
                  <a:schemeClr val="tx1"/>
                </a:solidFill>
                <a:latin typeface="Arial" pitchFamily="34" charset="0"/>
                <a:ea typeface="ＭＳ Ｐゴシック" pitchFamily="50" charset="-128"/>
              </a:defRPr>
            </a:lvl8pPr>
            <a:lvl9pPr marL="3914174" indent="-230245" eaLnBrk="0" fontAlgn="base" hangingPunct="0">
              <a:spcBef>
                <a:spcPct val="0"/>
              </a:spcBef>
              <a:spcAft>
                <a:spcPct val="0"/>
              </a:spcAft>
              <a:tabLst>
                <a:tab pos="660357" algn="l"/>
                <a:tab pos="1323913" algn="l"/>
                <a:tab pos="1987467" algn="l"/>
                <a:tab pos="2649424" algn="l"/>
              </a:tabLst>
              <a:defRPr kumimoji="1">
                <a:solidFill>
                  <a:schemeClr val="tx1"/>
                </a:solidFill>
                <a:latin typeface="Arial" pitchFamily="34" charset="0"/>
                <a:ea typeface="ＭＳ Ｐゴシック" pitchFamily="50" charset="-128"/>
              </a:defRPr>
            </a:lvl9pPr>
          </a:lstStyle>
          <a:p>
            <a:pPr eaLnBrk="1" hangingPunct="1"/>
            <a:fld id="{C68535A6-ED1E-4A84-8302-4B978D433B88}" type="slidenum">
              <a:rPr lang="en-US" altLang="ja-JP" smtClean="0">
                <a:solidFill>
                  <a:srgbClr val="000000"/>
                </a:solidFill>
                <a:latin typeface="Times New Roman" pitchFamily="18" charset="0"/>
                <a:ea typeface="ＭＳ Ｐ明朝" pitchFamily="18" charset="-128"/>
              </a:rPr>
              <a:pPr eaLnBrk="1" hangingPunct="1"/>
              <a:t>21</a:t>
            </a:fld>
            <a:endParaRPr lang="en-US" altLang="ja-JP" smtClean="0">
              <a:solidFill>
                <a:srgbClr val="000000"/>
              </a:solidFill>
              <a:latin typeface="Times New Roman" pitchFamily="18" charset="0"/>
              <a:ea typeface="ＭＳ Ｐ明朝" pitchFamily="18" charset="-128"/>
            </a:endParaRPr>
          </a:p>
        </p:txBody>
      </p:sp>
      <p:sp>
        <p:nvSpPr>
          <p:cNvPr id="23555" name="Rectangle 1"/>
          <p:cNvSpPr>
            <a:spLocks noGrp="1" noRot="1" noChangeAspect="1" noChangeArrowheads="1" noTextEdit="1"/>
          </p:cNvSpPr>
          <p:nvPr>
            <p:ph type="sldImg"/>
          </p:nvPr>
        </p:nvSpPr>
        <p:spPr bwMode="auto">
          <a:xfrm>
            <a:off x="709613" y="754063"/>
            <a:ext cx="5380037" cy="3724275"/>
          </a:xfrm>
          <a:solidFill>
            <a:srgbClr val="FFFFFF"/>
          </a:solidFill>
          <a:ln>
            <a:solidFill>
              <a:srgbClr val="000000"/>
            </a:solidFill>
            <a:miter lim="800000"/>
            <a:headEnd/>
            <a:tailEnd/>
          </a:ln>
        </p:spPr>
      </p:sp>
      <p:sp>
        <p:nvSpPr>
          <p:cNvPr id="23556" name="Rectangle 2"/>
          <p:cNvSpPr>
            <a:spLocks noGrp="1" noChangeArrowheads="1"/>
          </p:cNvSpPr>
          <p:nvPr>
            <p:ph type="body" idx="1"/>
          </p:nvPr>
        </p:nvSpPr>
        <p:spPr bwMode="auto">
          <a:xfrm>
            <a:off x="679449" y="7096374"/>
            <a:ext cx="5440372" cy="2089142"/>
          </a:xfr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numCol="1" anchor="ctr" anchorCtr="0" compatLnSpc="1">
            <a:prstTxWarp prst="textNoShape">
              <a:avLst/>
            </a:prstTxWarp>
          </a:bodyPr>
          <a:lstStyle/>
          <a:p>
            <a:endParaRPr lang="ja-JP" altLang="ja-JP" smtClean="0">
              <a:latin typeface="Times New Roman" pitchFamily="18" charset="0"/>
            </a:endParaRPr>
          </a:p>
        </p:txBody>
      </p:sp>
      <p:sp>
        <p:nvSpPr>
          <p:cNvPr id="23557" name="Text Box 3"/>
          <p:cNvSpPr txBox="1">
            <a:spLocks noChangeArrowheads="1"/>
          </p:cNvSpPr>
          <p:nvPr/>
        </p:nvSpPr>
        <p:spPr bwMode="auto">
          <a:xfrm>
            <a:off x="3849123" y="9433082"/>
            <a:ext cx="2950140" cy="49673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0" tIns="0" rIns="0" bIns="0" anchor="b"/>
          <a:lstStyle>
            <a:lvl1pPr eaLnBrk="0" hangingPunct="0">
              <a:tabLst>
                <a:tab pos="655638" algn="l"/>
                <a:tab pos="1314450" algn="l"/>
                <a:tab pos="1973263" algn="l"/>
                <a:tab pos="2630488" algn="l"/>
              </a:tabLst>
              <a:defRPr kumimoji="1">
                <a:solidFill>
                  <a:schemeClr val="tx1"/>
                </a:solidFill>
                <a:latin typeface="Arial" pitchFamily="34" charset="0"/>
                <a:ea typeface="ＭＳ Ｐゴシック" pitchFamily="50" charset="-128"/>
              </a:defRPr>
            </a:lvl1pPr>
            <a:lvl2pPr marL="742950" indent="-285750" eaLnBrk="0" hangingPunct="0">
              <a:tabLst>
                <a:tab pos="655638" algn="l"/>
                <a:tab pos="1314450" algn="l"/>
                <a:tab pos="1973263" algn="l"/>
                <a:tab pos="2630488" algn="l"/>
              </a:tabLst>
              <a:defRPr kumimoji="1">
                <a:solidFill>
                  <a:schemeClr val="tx1"/>
                </a:solidFill>
                <a:latin typeface="Arial" pitchFamily="34" charset="0"/>
                <a:ea typeface="ＭＳ Ｐゴシック" pitchFamily="50" charset="-128"/>
              </a:defRPr>
            </a:lvl2pPr>
            <a:lvl3pPr marL="1143000" indent="-228600" eaLnBrk="0" hangingPunct="0">
              <a:tabLst>
                <a:tab pos="655638" algn="l"/>
                <a:tab pos="1314450" algn="l"/>
                <a:tab pos="1973263" algn="l"/>
                <a:tab pos="2630488" algn="l"/>
              </a:tabLst>
              <a:defRPr kumimoji="1">
                <a:solidFill>
                  <a:schemeClr val="tx1"/>
                </a:solidFill>
                <a:latin typeface="Arial" pitchFamily="34" charset="0"/>
                <a:ea typeface="ＭＳ Ｐゴシック" pitchFamily="50" charset="-128"/>
              </a:defRPr>
            </a:lvl3pPr>
            <a:lvl4pPr marL="1600200" indent="-228600" eaLnBrk="0" hangingPunct="0">
              <a:tabLst>
                <a:tab pos="655638" algn="l"/>
                <a:tab pos="1314450" algn="l"/>
                <a:tab pos="1973263" algn="l"/>
                <a:tab pos="2630488" algn="l"/>
              </a:tabLst>
              <a:defRPr kumimoji="1">
                <a:solidFill>
                  <a:schemeClr val="tx1"/>
                </a:solidFill>
                <a:latin typeface="Arial" pitchFamily="34" charset="0"/>
                <a:ea typeface="ＭＳ Ｐゴシック" pitchFamily="50" charset="-128"/>
              </a:defRPr>
            </a:lvl4pPr>
            <a:lvl5pPr marL="2057400" indent="-228600" eaLnBrk="0" hangingPunct="0">
              <a:tabLst>
                <a:tab pos="655638" algn="l"/>
                <a:tab pos="1314450" algn="l"/>
                <a:tab pos="1973263" algn="l"/>
                <a:tab pos="2630488" algn="l"/>
              </a:tabLst>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tabLst>
                <a:tab pos="655638" algn="l"/>
                <a:tab pos="1314450" algn="l"/>
                <a:tab pos="1973263" algn="l"/>
                <a:tab pos="2630488" algn="l"/>
              </a:tabLs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tabLst>
                <a:tab pos="655638" algn="l"/>
                <a:tab pos="1314450" algn="l"/>
                <a:tab pos="1973263" algn="l"/>
                <a:tab pos="2630488" algn="l"/>
              </a:tabLs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tabLst>
                <a:tab pos="655638" algn="l"/>
                <a:tab pos="1314450" algn="l"/>
                <a:tab pos="1973263" algn="l"/>
                <a:tab pos="2630488" algn="l"/>
              </a:tabLs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tabLst>
                <a:tab pos="655638" algn="l"/>
                <a:tab pos="1314450" algn="l"/>
                <a:tab pos="1973263" algn="l"/>
                <a:tab pos="2630488" algn="l"/>
              </a:tabLst>
              <a:defRPr kumimoji="1">
                <a:solidFill>
                  <a:schemeClr val="tx1"/>
                </a:solidFill>
                <a:latin typeface="Arial" pitchFamily="34" charset="0"/>
                <a:ea typeface="ＭＳ Ｐゴシック" pitchFamily="50" charset="-128"/>
              </a:defRPr>
            </a:lvl9pPr>
          </a:lstStyle>
          <a:p>
            <a:pPr algn="r" eaLnBrk="1" hangingPunct="1">
              <a:buSzPct val="45000"/>
            </a:pPr>
            <a:fld id="{EF07242E-6B5C-4DCF-96F5-EB6923247CAD}" type="slidenum">
              <a:rPr lang="en-US" altLang="ja-JP" sz="1300">
                <a:solidFill>
                  <a:srgbClr val="000000"/>
                </a:solidFill>
                <a:latin typeface="Times New Roman" pitchFamily="18" charset="0"/>
                <a:ea typeface="ＭＳ Ｐ明朝" pitchFamily="18" charset="-128"/>
              </a:rPr>
              <a:pPr algn="r" eaLnBrk="1" hangingPunct="1">
                <a:buSzPct val="45000"/>
              </a:pPr>
              <a:t>21</a:t>
            </a:fld>
            <a:endParaRPr lang="en-US" altLang="ja-JP" sz="1300" dirty="0">
              <a:solidFill>
                <a:srgbClr val="000000"/>
              </a:solidFill>
              <a:latin typeface="Times New Roman" pitchFamily="18" charset="0"/>
              <a:ea typeface="ＭＳ Ｐ明朝" pitchFamily="18" charset="-128"/>
            </a:endParaRPr>
          </a:p>
        </p:txBody>
      </p:sp>
      <p:sp>
        <p:nvSpPr>
          <p:cNvPr id="23558" name="Text Box 4"/>
          <p:cNvSpPr txBox="1">
            <a:spLocks noChangeArrowheads="1"/>
          </p:cNvSpPr>
          <p:nvPr/>
        </p:nvSpPr>
        <p:spPr bwMode="auto">
          <a:xfrm>
            <a:off x="4" y="2"/>
            <a:ext cx="2950140" cy="49673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0" tIns="0" rIns="0" bIns="0"/>
          <a:lstStyle>
            <a:lvl1pPr eaLnBrk="0" hangingPunct="0">
              <a:tabLst>
                <a:tab pos="655638" algn="l"/>
                <a:tab pos="1314450" algn="l"/>
                <a:tab pos="1973263" algn="l"/>
                <a:tab pos="2630488" algn="l"/>
              </a:tabLst>
              <a:defRPr kumimoji="1">
                <a:solidFill>
                  <a:schemeClr val="tx1"/>
                </a:solidFill>
                <a:latin typeface="Arial" pitchFamily="34" charset="0"/>
                <a:ea typeface="ＭＳ Ｐゴシック" pitchFamily="50" charset="-128"/>
              </a:defRPr>
            </a:lvl1pPr>
            <a:lvl2pPr marL="742950" indent="-285750" eaLnBrk="0" hangingPunct="0">
              <a:tabLst>
                <a:tab pos="655638" algn="l"/>
                <a:tab pos="1314450" algn="l"/>
                <a:tab pos="1973263" algn="l"/>
                <a:tab pos="2630488" algn="l"/>
              </a:tabLst>
              <a:defRPr kumimoji="1">
                <a:solidFill>
                  <a:schemeClr val="tx1"/>
                </a:solidFill>
                <a:latin typeface="Arial" pitchFamily="34" charset="0"/>
                <a:ea typeface="ＭＳ Ｐゴシック" pitchFamily="50" charset="-128"/>
              </a:defRPr>
            </a:lvl2pPr>
            <a:lvl3pPr marL="1143000" indent="-228600" eaLnBrk="0" hangingPunct="0">
              <a:tabLst>
                <a:tab pos="655638" algn="l"/>
                <a:tab pos="1314450" algn="l"/>
                <a:tab pos="1973263" algn="l"/>
                <a:tab pos="2630488" algn="l"/>
              </a:tabLst>
              <a:defRPr kumimoji="1">
                <a:solidFill>
                  <a:schemeClr val="tx1"/>
                </a:solidFill>
                <a:latin typeface="Arial" pitchFamily="34" charset="0"/>
                <a:ea typeface="ＭＳ Ｐゴシック" pitchFamily="50" charset="-128"/>
              </a:defRPr>
            </a:lvl3pPr>
            <a:lvl4pPr marL="1600200" indent="-228600" eaLnBrk="0" hangingPunct="0">
              <a:tabLst>
                <a:tab pos="655638" algn="l"/>
                <a:tab pos="1314450" algn="l"/>
                <a:tab pos="1973263" algn="l"/>
                <a:tab pos="2630488" algn="l"/>
              </a:tabLst>
              <a:defRPr kumimoji="1">
                <a:solidFill>
                  <a:schemeClr val="tx1"/>
                </a:solidFill>
                <a:latin typeface="Arial" pitchFamily="34" charset="0"/>
                <a:ea typeface="ＭＳ Ｐゴシック" pitchFamily="50" charset="-128"/>
              </a:defRPr>
            </a:lvl4pPr>
            <a:lvl5pPr marL="2057400" indent="-228600" eaLnBrk="0" hangingPunct="0">
              <a:tabLst>
                <a:tab pos="655638" algn="l"/>
                <a:tab pos="1314450" algn="l"/>
                <a:tab pos="1973263" algn="l"/>
                <a:tab pos="2630488" algn="l"/>
              </a:tabLst>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tabLst>
                <a:tab pos="655638" algn="l"/>
                <a:tab pos="1314450" algn="l"/>
                <a:tab pos="1973263" algn="l"/>
                <a:tab pos="2630488" algn="l"/>
              </a:tabLs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tabLst>
                <a:tab pos="655638" algn="l"/>
                <a:tab pos="1314450" algn="l"/>
                <a:tab pos="1973263" algn="l"/>
                <a:tab pos="2630488" algn="l"/>
              </a:tabLs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tabLst>
                <a:tab pos="655638" algn="l"/>
                <a:tab pos="1314450" algn="l"/>
                <a:tab pos="1973263" algn="l"/>
                <a:tab pos="2630488" algn="l"/>
              </a:tabLs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tabLst>
                <a:tab pos="655638" algn="l"/>
                <a:tab pos="1314450" algn="l"/>
                <a:tab pos="1973263" algn="l"/>
                <a:tab pos="2630488" algn="l"/>
              </a:tabLst>
              <a:defRPr kumimoji="1">
                <a:solidFill>
                  <a:schemeClr val="tx1"/>
                </a:solidFill>
                <a:latin typeface="Arial" pitchFamily="34" charset="0"/>
                <a:ea typeface="ＭＳ Ｐゴシック" pitchFamily="50" charset="-128"/>
              </a:defRPr>
            </a:lvl9pPr>
          </a:lstStyle>
          <a:p>
            <a:pPr eaLnBrk="1" hangingPunct="1">
              <a:buSzPct val="45000"/>
            </a:pPr>
            <a:r>
              <a:rPr lang="en-US" sz="1300" dirty="0" err="1">
                <a:solidFill>
                  <a:srgbClr val="000000"/>
                </a:solidFill>
                <a:latin typeface="Times New Roman" pitchFamily="18" charset="0"/>
                <a:ea typeface="ＭＳ Ｐ明朝" pitchFamily="18" charset="-128"/>
              </a:rPr>
              <a:t>株式会社ナノコネクト</a:t>
            </a:r>
            <a:endParaRPr lang="en-US" sz="1300" dirty="0">
              <a:solidFill>
                <a:srgbClr val="000000"/>
              </a:solidFill>
              <a:latin typeface="Times New Roman" pitchFamily="18" charset="0"/>
              <a:ea typeface="ＭＳ Ｐ明朝" pitchFamily="18" charset="-128"/>
            </a:endParaRPr>
          </a:p>
        </p:txBody>
      </p:sp>
    </p:spTree>
    <p:extLst>
      <p:ext uri="{BB962C8B-B14F-4D97-AF65-F5344CB8AC3E}">
        <p14:creationId xmlns:p14="http://schemas.microsoft.com/office/powerpoint/2010/main" xmlns="" val="356984088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3554" name="Rectangle 6"/>
          <p:cNvSpPr>
            <a:spLocks noGrp="1" noChangeArrowheads="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Ctr="0" compatLnSpc="1">
            <a:prstTxWarp prst="textNoShape">
              <a:avLst/>
            </a:prstTxWarp>
          </a:bodyPr>
          <a:lstStyle>
            <a:lvl1pPr eaLnBrk="0" hangingPunct="0">
              <a:tabLst>
                <a:tab pos="660357" algn="l"/>
                <a:tab pos="1323913" algn="l"/>
                <a:tab pos="1987467" algn="l"/>
                <a:tab pos="2649424" algn="l"/>
              </a:tabLst>
              <a:defRPr kumimoji="1">
                <a:solidFill>
                  <a:schemeClr val="tx1"/>
                </a:solidFill>
                <a:latin typeface="Arial" pitchFamily="34" charset="0"/>
                <a:ea typeface="ＭＳ Ｐゴシック" pitchFamily="50" charset="-128"/>
              </a:defRPr>
            </a:lvl1pPr>
            <a:lvl2pPr marL="748299" indent="-287807" eaLnBrk="0" hangingPunct="0">
              <a:tabLst>
                <a:tab pos="660357" algn="l"/>
                <a:tab pos="1323913" algn="l"/>
                <a:tab pos="1987467" algn="l"/>
                <a:tab pos="2649424" algn="l"/>
              </a:tabLst>
              <a:defRPr kumimoji="1">
                <a:solidFill>
                  <a:schemeClr val="tx1"/>
                </a:solidFill>
                <a:latin typeface="Arial" pitchFamily="34" charset="0"/>
                <a:ea typeface="ＭＳ Ｐゴシック" pitchFamily="50" charset="-128"/>
              </a:defRPr>
            </a:lvl2pPr>
            <a:lvl3pPr marL="1151228" indent="-230245" eaLnBrk="0" hangingPunct="0">
              <a:tabLst>
                <a:tab pos="660357" algn="l"/>
                <a:tab pos="1323913" algn="l"/>
                <a:tab pos="1987467" algn="l"/>
                <a:tab pos="2649424" algn="l"/>
              </a:tabLst>
              <a:defRPr kumimoji="1">
                <a:solidFill>
                  <a:schemeClr val="tx1"/>
                </a:solidFill>
                <a:latin typeface="Arial" pitchFamily="34" charset="0"/>
                <a:ea typeface="ＭＳ Ｐゴシック" pitchFamily="50" charset="-128"/>
              </a:defRPr>
            </a:lvl3pPr>
            <a:lvl4pPr marL="1611719" indent="-230245" eaLnBrk="0" hangingPunct="0">
              <a:tabLst>
                <a:tab pos="660357" algn="l"/>
                <a:tab pos="1323913" algn="l"/>
                <a:tab pos="1987467" algn="l"/>
                <a:tab pos="2649424" algn="l"/>
              </a:tabLst>
              <a:defRPr kumimoji="1">
                <a:solidFill>
                  <a:schemeClr val="tx1"/>
                </a:solidFill>
                <a:latin typeface="Arial" pitchFamily="34" charset="0"/>
                <a:ea typeface="ＭＳ Ｐゴシック" pitchFamily="50" charset="-128"/>
              </a:defRPr>
            </a:lvl4pPr>
            <a:lvl5pPr marL="2072210" indent="-230245" eaLnBrk="0" hangingPunct="0">
              <a:tabLst>
                <a:tab pos="660357" algn="l"/>
                <a:tab pos="1323913" algn="l"/>
                <a:tab pos="1987467" algn="l"/>
                <a:tab pos="2649424" algn="l"/>
              </a:tabLst>
              <a:defRPr kumimoji="1">
                <a:solidFill>
                  <a:schemeClr val="tx1"/>
                </a:solidFill>
                <a:latin typeface="Arial" pitchFamily="34" charset="0"/>
                <a:ea typeface="ＭＳ Ｐゴシック" pitchFamily="50" charset="-128"/>
              </a:defRPr>
            </a:lvl5pPr>
            <a:lvl6pPr marL="2532702" indent="-230245" eaLnBrk="0" fontAlgn="base" hangingPunct="0">
              <a:spcBef>
                <a:spcPct val="0"/>
              </a:spcBef>
              <a:spcAft>
                <a:spcPct val="0"/>
              </a:spcAft>
              <a:tabLst>
                <a:tab pos="660357" algn="l"/>
                <a:tab pos="1323913" algn="l"/>
                <a:tab pos="1987467" algn="l"/>
                <a:tab pos="2649424" algn="l"/>
              </a:tabLst>
              <a:defRPr kumimoji="1">
                <a:solidFill>
                  <a:schemeClr val="tx1"/>
                </a:solidFill>
                <a:latin typeface="Arial" pitchFamily="34" charset="0"/>
                <a:ea typeface="ＭＳ Ｐゴシック" pitchFamily="50" charset="-128"/>
              </a:defRPr>
            </a:lvl6pPr>
            <a:lvl7pPr marL="2993193" indent="-230245" eaLnBrk="0" fontAlgn="base" hangingPunct="0">
              <a:spcBef>
                <a:spcPct val="0"/>
              </a:spcBef>
              <a:spcAft>
                <a:spcPct val="0"/>
              </a:spcAft>
              <a:tabLst>
                <a:tab pos="660357" algn="l"/>
                <a:tab pos="1323913" algn="l"/>
                <a:tab pos="1987467" algn="l"/>
                <a:tab pos="2649424" algn="l"/>
              </a:tabLst>
              <a:defRPr kumimoji="1">
                <a:solidFill>
                  <a:schemeClr val="tx1"/>
                </a:solidFill>
                <a:latin typeface="Arial" pitchFamily="34" charset="0"/>
                <a:ea typeface="ＭＳ Ｐゴシック" pitchFamily="50" charset="-128"/>
              </a:defRPr>
            </a:lvl7pPr>
            <a:lvl8pPr marL="3453683" indent="-230245" eaLnBrk="0" fontAlgn="base" hangingPunct="0">
              <a:spcBef>
                <a:spcPct val="0"/>
              </a:spcBef>
              <a:spcAft>
                <a:spcPct val="0"/>
              </a:spcAft>
              <a:tabLst>
                <a:tab pos="660357" algn="l"/>
                <a:tab pos="1323913" algn="l"/>
                <a:tab pos="1987467" algn="l"/>
                <a:tab pos="2649424" algn="l"/>
              </a:tabLst>
              <a:defRPr kumimoji="1">
                <a:solidFill>
                  <a:schemeClr val="tx1"/>
                </a:solidFill>
                <a:latin typeface="Arial" pitchFamily="34" charset="0"/>
                <a:ea typeface="ＭＳ Ｐゴシック" pitchFamily="50" charset="-128"/>
              </a:defRPr>
            </a:lvl8pPr>
            <a:lvl9pPr marL="3914174" indent="-230245" eaLnBrk="0" fontAlgn="base" hangingPunct="0">
              <a:spcBef>
                <a:spcPct val="0"/>
              </a:spcBef>
              <a:spcAft>
                <a:spcPct val="0"/>
              </a:spcAft>
              <a:tabLst>
                <a:tab pos="660357" algn="l"/>
                <a:tab pos="1323913" algn="l"/>
                <a:tab pos="1987467" algn="l"/>
                <a:tab pos="2649424" algn="l"/>
              </a:tabLst>
              <a:defRPr kumimoji="1">
                <a:solidFill>
                  <a:schemeClr val="tx1"/>
                </a:solidFill>
                <a:latin typeface="Arial" pitchFamily="34" charset="0"/>
                <a:ea typeface="ＭＳ Ｐゴシック" pitchFamily="50" charset="-128"/>
              </a:defRPr>
            </a:lvl9pPr>
          </a:lstStyle>
          <a:p>
            <a:pPr eaLnBrk="1" hangingPunct="1"/>
            <a:fld id="{C68535A6-ED1E-4A84-8302-4B978D433B88}" type="slidenum">
              <a:rPr lang="en-US" altLang="ja-JP" smtClean="0">
                <a:solidFill>
                  <a:srgbClr val="000000"/>
                </a:solidFill>
                <a:latin typeface="Times New Roman" pitchFamily="18" charset="0"/>
                <a:ea typeface="ＭＳ Ｐ明朝" pitchFamily="18" charset="-128"/>
              </a:rPr>
              <a:pPr eaLnBrk="1" hangingPunct="1"/>
              <a:t>3</a:t>
            </a:fld>
            <a:endParaRPr lang="en-US" altLang="ja-JP" smtClean="0">
              <a:solidFill>
                <a:srgbClr val="000000"/>
              </a:solidFill>
              <a:latin typeface="Times New Roman" pitchFamily="18" charset="0"/>
              <a:ea typeface="ＭＳ Ｐ明朝" pitchFamily="18" charset="-128"/>
            </a:endParaRPr>
          </a:p>
        </p:txBody>
      </p:sp>
      <p:sp>
        <p:nvSpPr>
          <p:cNvPr id="23555" name="Rectangle 1"/>
          <p:cNvSpPr>
            <a:spLocks noGrp="1" noRot="1" noChangeAspect="1" noChangeArrowheads="1" noTextEdit="1"/>
          </p:cNvSpPr>
          <p:nvPr>
            <p:ph type="sldImg"/>
          </p:nvPr>
        </p:nvSpPr>
        <p:spPr bwMode="auto">
          <a:xfrm>
            <a:off x="709613" y="754063"/>
            <a:ext cx="5380037" cy="3724275"/>
          </a:xfrm>
          <a:solidFill>
            <a:srgbClr val="FFFFFF"/>
          </a:solidFill>
          <a:ln>
            <a:solidFill>
              <a:srgbClr val="000000"/>
            </a:solidFill>
            <a:miter lim="800000"/>
            <a:headEnd/>
            <a:tailEnd/>
          </a:ln>
        </p:spPr>
      </p:sp>
      <p:sp>
        <p:nvSpPr>
          <p:cNvPr id="23556" name="Rectangle 2"/>
          <p:cNvSpPr>
            <a:spLocks noGrp="1" noChangeArrowheads="1"/>
          </p:cNvSpPr>
          <p:nvPr>
            <p:ph type="body" idx="1"/>
          </p:nvPr>
        </p:nvSpPr>
        <p:spPr bwMode="auto">
          <a:xfrm>
            <a:off x="679449" y="7096374"/>
            <a:ext cx="5440372" cy="2089142"/>
          </a:xfr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numCol="1" anchor="ctr" anchorCtr="0" compatLnSpc="1">
            <a:prstTxWarp prst="textNoShape">
              <a:avLst/>
            </a:prstTxWarp>
          </a:bodyPr>
          <a:lstStyle/>
          <a:p>
            <a:endParaRPr lang="ja-JP" altLang="ja-JP" smtClean="0">
              <a:latin typeface="Times New Roman" pitchFamily="18" charset="0"/>
            </a:endParaRPr>
          </a:p>
        </p:txBody>
      </p:sp>
      <p:sp>
        <p:nvSpPr>
          <p:cNvPr id="23557" name="Text Box 3"/>
          <p:cNvSpPr txBox="1">
            <a:spLocks noChangeArrowheads="1"/>
          </p:cNvSpPr>
          <p:nvPr/>
        </p:nvSpPr>
        <p:spPr bwMode="auto">
          <a:xfrm>
            <a:off x="3849123" y="9433082"/>
            <a:ext cx="2950140" cy="49673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0" tIns="0" rIns="0" bIns="0" anchor="b"/>
          <a:lstStyle>
            <a:lvl1pPr eaLnBrk="0" hangingPunct="0">
              <a:tabLst>
                <a:tab pos="655638" algn="l"/>
                <a:tab pos="1314450" algn="l"/>
                <a:tab pos="1973263" algn="l"/>
                <a:tab pos="2630488" algn="l"/>
              </a:tabLst>
              <a:defRPr kumimoji="1">
                <a:solidFill>
                  <a:schemeClr val="tx1"/>
                </a:solidFill>
                <a:latin typeface="Arial" pitchFamily="34" charset="0"/>
                <a:ea typeface="ＭＳ Ｐゴシック" pitchFamily="50" charset="-128"/>
              </a:defRPr>
            </a:lvl1pPr>
            <a:lvl2pPr marL="742950" indent="-285750" eaLnBrk="0" hangingPunct="0">
              <a:tabLst>
                <a:tab pos="655638" algn="l"/>
                <a:tab pos="1314450" algn="l"/>
                <a:tab pos="1973263" algn="l"/>
                <a:tab pos="2630488" algn="l"/>
              </a:tabLst>
              <a:defRPr kumimoji="1">
                <a:solidFill>
                  <a:schemeClr val="tx1"/>
                </a:solidFill>
                <a:latin typeface="Arial" pitchFamily="34" charset="0"/>
                <a:ea typeface="ＭＳ Ｐゴシック" pitchFamily="50" charset="-128"/>
              </a:defRPr>
            </a:lvl2pPr>
            <a:lvl3pPr marL="1143000" indent="-228600" eaLnBrk="0" hangingPunct="0">
              <a:tabLst>
                <a:tab pos="655638" algn="l"/>
                <a:tab pos="1314450" algn="l"/>
                <a:tab pos="1973263" algn="l"/>
                <a:tab pos="2630488" algn="l"/>
              </a:tabLst>
              <a:defRPr kumimoji="1">
                <a:solidFill>
                  <a:schemeClr val="tx1"/>
                </a:solidFill>
                <a:latin typeface="Arial" pitchFamily="34" charset="0"/>
                <a:ea typeface="ＭＳ Ｐゴシック" pitchFamily="50" charset="-128"/>
              </a:defRPr>
            </a:lvl3pPr>
            <a:lvl4pPr marL="1600200" indent="-228600" eaLnBrk="0" hangingPunct="0">
              <a:tabLst>
                <a:tab pos="655638" algn="l"/>
                <a:tab pos="1314450" algn="l"/>
                <a:tab pos="1973263" algn="l"/>
                <a:tab pos="2630488" algn="l"/>
              </a:tabLst>
              <a:defRPr kumimoji="1">
                <a:solidFill>
                  <a:schemeClr val="tx1"/>
                </a:solidFill>
                <a:latin typeface="Arial" pitchFamily="34" charset="0"/>
                <a:ea typeface="ＭＳ Ｐゴシック" pitchFamily="50" charset="-128"/>
              </a:defRPr>
            </a:lvl4pPr>
            <a:lvl5pPr marL="2057400" indent="-228600" eaLnBrk="0" hangingPunct="0">
              <a:tabLst>
                <a:tab pos="655638" algn="l"/>
                <a:tab pos="1314450" algn="l"/>
                <a:tab pos="1973263" algn="l"/>
                <a:tab pos="2630488" algn="l"/>
              </a:tabLst>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tabLst>
                <a:tab pos="655638" algn="l"/>
                <a:tab pos="1314450" algn="l"/>
                <a:tab pos="1973263" algn="l"/>
                <a:tab pos="2630488" algn="l"/>
              </a:tabLs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tabLst>
                <a:tab pos="655638" algn="l"/>
                <a:tab pos="1314450" algn="l"/>
                <a:tab pos="1973263" algn="l"/>
                <a:tab pos="2630488" algn="l"/>
              </a:tabLs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tabLst>
                <a:tab pos="655638" algn="l"/>
                <a:tab pos="1314450" algn="l"/>
                <a:tab pos="1973263" algn="l"/>
                <a:tab pos="2630488" algn="l"/>
              </a:tabLs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tabLst>
                <a:tab pos="655638" algn="l"/>
                <a:tab pos="1314450" algn="l"/>
                <a:tab pos="1973263" algn="l"/>
                <a:tab pos="2630488" algn="l"/>
              </a:tabLst>
              <a:defRPr kumimoji="1">
                <a:solidFill>
                  <a:schemeClr val="tx1"/>
                </a:solidFill>
                <a:latin typeface="Arial" pitchFamily="34" charset="0"/>
                <a:ea typeface="ＭＳ Ｐゴシック" pitchFamily="50" charset="-128"/>
              </a:defRPr>
            </a:lvl9pPr>
          </a:lstStyle>
          <a:p>
            <a:pPr algn="r" eaLnBrk="1" hangingPunct="1">
              <a:buSzPct val="45000"/>
            </a:pPr>
            <a:fld id="{EF07242E-6B5C-4DCF-96F5-EB6923247CAD}" type="slidenum">
              <a:rPr lang="en-US" altLang="ja-JP" sz="1300">
                <a:solidFill>
                  <a:srgbClr val="000000"/>
                </a:solidFill>
                <a:latin typeface="Times New Roman" pitchFamily="18" charset="0"/>
                <a:ea typeface="ＭＳ Ｐ明朝" pitchFamily="18" charset="-128"/>
              </a:rPr>
              <a:pPr algn="r" eaLnBrk="1" hangingPunct="1">
                <a:buSzPct val="45000"/>
              </a:pPr>
              <a:t>3</a:t>
            </a:fld>
            <a:endParaRPr lang="en-US" altLang="ja-JP" sz="1300" dirty="0">
              <a:solidFill>
                <a:srgbClr val="000000"/>
              </a:solidFill>
              <a:latin typeface="Times New Roman" pitchFamily="18" charset="0"/>
              <a:ea typeface="ＭＳ Ｐ明朝" pitchFamily="18" charset="-128"/>
            </a:endParaRPr>
          </a:p>
        </p:txBody>
      </p:sp>
      <p:sp>
        <p:nvSpPr>
          <p:cNvPr id="23558" name="Text Box 4"/>
          <p:cNvSpPr txBox="1">
            <a:spLocks noChangeArrowheads="1"/>
          </p:cNvSpPr>
          <p:nvPr/>
        </p:nvSpPr>
        <p:spPr bwMode="auto">
          <a:xfrm>
            <a:off x="4" y="2"/>
            <a:ext cx="2950140" cy="49673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0" tIns="0" rIns="0" bIns="0"/>
          <a:lstStyle>
            <a:lvl1pPr eaLnBrk="0" hangingPunct="0">
              <a:tabLst>
                <a:tab pos="655638" algn="l"/>
                <a:tab pos="1314450" algn="l"/>
                <a:tab pos="1973263" algn="l"/>
                <a:tab pos="2630488" algn="l"/>
              </a:tabLst>
              <a:defRPr kumimoji="1">
                <a:solidFill>
                  <a:schemeClr val="tx1"/>
                </a:solidFill>
                <a:latin typeface="Arial" pitchFamily="34" charset="0"/>
                <a:ea typeface="ＭＳ Ｐゴシック" pitchFamily="50" charset="-128"/>
              </a:defRPr>
            </a:lvl1pPr>
            <a:lvl2pPr marL="742950" indent="-285750" eaLnBrk="0" hangingPunct="0">
              <a:tabLst>
                <a:tab pos="655638" algn="l"/>
                <a:tab pos="1314450" algn="l"/>
                <a:tab pos="1973263" algn="l"/>
                <a:tab pos="2630488" algn="l"/>
              </a:tabLst>
              <a:defRPr kumimoji="1">
                <a:solidFill>
                  <a:schemeClr val="tx1"/>
                </a:solidFill>
                <a:latin typeface="Arial" pitchFamily="34" charset="0"/>
                <a:ea typeface="ＭＳ Ｐゴシック" pitchFamily="50" charset="-128"/>
              </a:defRPr>
            </a:lvl2pPr>
            <a:lvl3pPr marL="1143000" indent="-228600" eaLnBrk="0" hangingPunct="0">
              <a:tabLst>
                <a:tab pos="655638" algn="l"/>
                <a:tab pos="1314450" algn="l"/>
                <a:tab pos="1973263" algn="l"/>
                <a:tab pos="2630488" algn="l"/>
              </a:tabLst>
              <a:defRPr kumimoji="1">
                <a:solidFill>
                  <a:schemeClr val="tx1"/>
                </a:solidFill>
                <a:latin typeface="Arial" pitchFamily="34" charset="0"/>
                <a:ea typeface="ＭＳ Ｐゴシック" pitchFamily="50" charset="-128"/>
              </a:defRPr>
            </a:lvl3pPr>
            <a:lvl4pPr marL="1600200" indent="-228600" eaLnBrk="0" hangingPunct="0">
              <a:tabLst>
                <a:tab pos="655638" algn="l"/>
                <a:tab pos="1314450" algn="l"/>
                <a:tab pos="1973263" algn="l"/>
                <a:tab pos="2630488" algn="l"/>
              </a:tabLst>
              <a:defRPr kumimoji="1">
                <a:solidFill>
                  <a:schemeClr val="tx1"/>
                </a:solidFill>
                <a:latin typeface="Arial" pitchFamily="34" charset="0"/>
                <a:ea typeface="ＭＳ Ｐゴシック" pitchFamily="50" charset="-128"/>
              </a:defRPr>
            </a:lvl4pPr>
            <a:lvl5pPr marL="2057400" indent="-228600" eaLnBrk="0" hangingPunct="0">
              <a:tabLst>
                <a:tab pos="655638" algn="l"/>
                <a:tab pos="1314450" algn="l"/>
                <a:tab pos="1973263" algn="l"/>
                <a:tab pos="2630488" algn="l"/>
              </a:tabLst>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tabLst>
                <a:tab pos="655638" algn="l"/>
                <a:tab pos="1314450" algn="l"/>
                <a:tab pos="1973263" algn="l"/>
                <a:tab pos="2630488" algn="l"/>
              </a:tabLs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tabLst>
                <a:tab pos="655638" algn="l"/>
                <a:tab pos="1314450" algn="l"/>
                <a:tab pos="1973263" algn="l"/>
                <a:tab pos="2630488" algn="l"/>
              </a:tabLs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tabLst>
                <a:tab pos="655638" algn="l"/>
                <a:tab pos="1314450" algn="l"/>
                <a:tab pos="1973263" algn="l"/>
                <a:tab pos="2630488" algn="l"/>
              </a:tabLs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tabLst>
                <a:tab pos="655638" algn="l"/>
                <a:tab pos="1314450" algn="l"/>
                <a:tab pos="1973263" algn="l"/>
                <a:tab pos="2630488" algn="l"/>
              </a:tabLst>
              <a:defRPr kumimoji="1">
                <a:solidFill>
                  <a:schemeClr val="tx1"/>
                </a:solidFill>
                <a:latin typeface="Arial" pitchFamily="34" charset="0"/>
                <a:ea typeface="ＭＳ Ｐゴシック" pitchFamily="50" charset="-128"/>
              </a:defRPr>
            </a:lvl9pPr>
          </a:lstStyle>
          <a:p>
            <a:pPr eaLnBrk="1" hangingPunct="1">
              <a:buSzPct val="45000"/>
            </a:pPr>
            <a:r>
              <a:rPr lang="en-US" sz="1300" dirty="0" err="1">
                <a:solidFill>
                  <a:srgbClr val="000000"/>
                </a:solidFill>
                <a:latin typeface="Times New Roman" pitchFamily="18" charset="0"/>
                <a:ea typeface="ＭＳ Ｐ明朝" pitchFamily="18" charset="-128"/>
              </a:rPr>
              <a:t>株式会社ナノコネクト</a:t>
            </a:r>
            <a:endParaRPr lang="en-US" sz="1300" dirty="0">
              <a:solidFill>
                <a:srgbClr val="000000"/>
              </a:solidFill>
              <a:latin typeface="Times New Roman" pitchFamily="18" charset="0"/>
              <a:ea typeface="ＭＳ Ｐ明朝" pitchFamily="18" charset="-128"/>
            </a:endParaRPr>
          </a:p>
        </p:txBody>
      </p:sp>
    </p:spTree>
    <p:extLst>
      <p:ext uri="{BB962C8B-B14F-4D97-AF65-F5344CB8AC3E}">
        <p14:creationId xmlns:p14="http://schemas.microsoft.com/office/powerpoint/2010/main" xmlns="" val="258757773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3554" name="Rectangle 6"/>
          <p:cNvSpPr>
            <a:spLocks noGrp="1" noChangeArrowheads="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Ctr="0" compatLnSpc="1">
            <a:prstTxWarp prst="textNoShape">
              <a:avLst/>
            </a:prstTxWarp>
          </a:bodyPr>
          <a:lstStyle>
            <a:lvl1pPr eaLnBrk="0" hangingPunct="0">
              <a:tabLst>
                <a:tab pos="660357" algn="l"/>
                <a:tab pos="1323913" algn="l"/>
                <a:tab pos="1987467" algn="l"/>
                <a:tab pos="2649424" algn="l"/>
              </a:tabLst>
              <a:defRPr kumimoji="1">
                <a:solidFill>
                  <a:schemeClr val="tx1"/>
                </a:solidFill>
                <a:latin typeface="Arial" pitchFamily="34" charset="0"/>
                <a:ea typeface="ＭＳ Ｐゴシック" pitchFamily="50" charset="-128"/>
              </a:defRPr>
            </a:lvl1pPr>
            <a:lvl2pPr marL="748299" indent="-287807" eaLnBrk="0" hangingPunct="0">
              <a:tabLst>
                <a:tab pos="660357" algn="l"/>
                <a:tab pos="1323913" algn="l"/>
                <a:tab pos="1987467" algn="l"/>
                <a:tab pos="2649424" algn="l"/>
              </a:tabLst>
              <a:defRPr kumimoji="1">
                <a:solidFill>
                  <a:schemeClr val="tx1"/>
                </a:solidFill>
                <a:latin typeface="Arial" pitchFamily="34" charset="0"/>
                <a:ea typeface="ＭＳ Ｐゴシック" pitchFamily="50" charset="-128"/>
              </a:defRPr>
            </a:lvl2pPr>
            <a:lvl3pPr marL="1151228" indent="-230245" eaLnBrk="0" hangingPunct="0">
              <a:tabLst>
                <a:tab pos="660357" algn="l"/>
                <a:tab pos="1323913" algn="l"/>
                <a:tab pos="1987467" algn="l"/>
                <a:tab pos="2649424" algn="l"/>
              </a:tabLst>
              <a:defRPr kumimoji="1">
                <a:solidFill>
                  <a:schemeClr val="tx1"/>
                </a:solidFill>
                <a:latin typeface="Arial" pitchFamily="34" charset="0"/>
                <a:ea typeface="ＭＳ Ｐゴシック" pitchFamily="50" charset="-128"/>
              </a:defRPr>
            </a:lvl3pPr>
            <a:lvl4pPr marL="1611719" indent="-230245" eaLnBrk="0" hangingPunct="0">
              <a:tabLst>
                <a:tab pos="660357" algn="l"/>
                <a:tab pos="1323913" algn="l"/>
                <a:tab pos="1987467" algn="l"/>
                <a:tab pos="2649424" algn="l"/>
              </a:tabLst>
              <a:defRPr kumimoji="1">
                <a:solidFill>
                  <a:schemeClr val="tx1"/>
                </a:solidFill>
                <a:latin typeface="Arial" pitchFamily="34" charset="0"/>
                <a:ea typeface="ＭＳ Ｐゴシック" pitchFamily="50" charset="-128"/>
              </a:defRPr>
            </a:lvl4pPr>
            <a:lvl5pPr marL="2072210" indent="-230245" eaLnBrk="0" hangingPunct="0">
              <a:tabLst>
                <a:tab pos="660357" algn="l"/>
                <a:tab pos="1323913" algn="l"/>
                <a:tab pos="1987467" algn="l"/>
                <a:tab pos="2649424" algn="l"/>
              </a:tabLst>
              <a:defRPr kumimoji="1">
                <a:solidFill>
                  <a:schemeClr val="tx1"/>
                </a:solidFill>
                <a:latin typeface="Arial" pitchFamily="34" charset="0"/>
                <a:ea typeface="ＭＳ Ｐゴシック" pitchFamily="50" charset="-128"/>
              </a:defRPr>
            </a:lvl5pPr>
            <a:lvl6pPr marL="2532702" indent="-230245" eaLnBrk="0" fontAlgn="base" hangingPunct="0">
              <a:spcBef>
                <a:spcPct val="0"/>
              </a:spcBef>
              <a:spcAft>
                <a:spcPct val="0"/>
              </a:spcAft>
              <a:tabLst>
                <a:tab pos="660357" algn="l"/>
                <a:tab pos="1323913" algn="l"/>
                <a:tab pos="1987467" algn="l"/>
                <a:tab pos="2649424" algn="l"/>
              </a:tabLst>
              <a:defRPr kumimoji="1">
                <a:solidFill>
                  <a:schemeClr val="tx1"/>
                </a:solidFill>
                <a:latin typeface="Arial" pitchFamily="34" charset="0"/>
                <a:ea typeface="ＭＳ Ｐゴシック" pitchFamily="50" charset="-128"/>
              </a:defRPr>
            </a:lvl6pPr>
            <a:lvl7pPr marL="2993193" indent="-230245" eaLnBrk="0" fontAlgn="base" hangingPunct="0">
              <a:spcBef>
                <a:spcPct val="0"/>
              </a:spcBef>
              <a:spcAft>
                <a:spcPct val="0"/>
              </a:spcAft>
              <a:tabLst>
                <a:tab pos="660357" algn="l"/>
                <a:tab pos="1323913" algn="l"/>
                <a:tab pos="1987467" algn="l"/>
                <a:tab pos="2649424" algn="l"/>
              </a:tabLst>
              <a:defRPr kumimoji="1">
                <a:solidFill>
                  <a:schemeClr val="tx1"/>
                </a:solidFill>
                <a:latin typeface="Arial" pitchFamily="34" charset="0"/>
                <a:ea typeface="ＭＳ Ｐゴシック" pitchFamily="50" charset="-128"/>
              </a:defRPr>
            </a:lvl7pPr>
            <a:lvl8pPr marL="3453683" indent="-230245" eaLnBrk="0" fontAlgn="base" hangingPunct="0">
              <a:spcBef>
                <a:spcPct val="0"/>
              </a:spcBef>
              <a:spcAft>
                <a:spcPct val="0"/>
              </a:spcAft>
              <a:tabLst>
                <a:tab pos="660357" algn="l"/>
                <a:tab pos="1323913" algn="l"/>
                <a:tab pos="1987467" algn="l"/>
                <a:tab pos="2649424" algn="l"/>
              </a:tabLst>
              <a:defRPr kumimoji="1">
                <a:solidFill>
                  <a:schemeClr val="tx1"/>
                </a:solidFill>
                <a:latin typeface="Arial" pitchFamily="34" charset="0"/>
                <a:ea typeface="ＭＳ Ｐゴシック" pitchFamily="50" charset="-128"/>
              </a:defRPr>
            </a:lvl8pPr>
            <a:lvl9pPr marL="3914174" indent="-230245" eaLnBrk="0" fontAlgn="base" hangingPunct="0">
              <a:spcBef>
                <a:spcPct val="0"/>
              </a:spcBef>
              <a:spcAft>
                <a:spcPct val="0"/>
              </a:spcAft>
              <a:tabLst>
                <a:tab pos="660357" algn="l"/>
                <a:tab pos="1323913" algn="l"/>
                <a:tab pos="1987467" algn="l"/>
                <a:tab pos="2649424" algn="l"/>
              </a:tabLst>
              <a:defRPr kumimoji="1">
                <a:solidFill>
                  <a:schemeClr val="tx1"/>
                </a:solidFill>
                <a:latin typeface="Arial" pitchFamily="34" charset="0"/>
                <a:ea typeface="ＭＳ Ｐゴシック" pitchFamily="50" charset="-128"/>
              </a:defRPr>
            </a:lvl9pPr>
          </a:lstStyle>
          <a:p>
            <a:pPr eaLnBrk="1" hangingPunct="1"/>
            <a:fld id="{C68535A6-ED1E-4A84-8302-4B978D433B88}" type="slidenum">
              <a:rPr lang="en-US" altLang="ja-JP" smtClean="0">
                <a:solidFill>
                  <a:srgbClr val="000000"/>
                </a:solidFill>
                <a:latin typeface="Times New Roman" pitchFamily="18" charset="0"/>
                <a:ea typeface="ＭＳ Ｐ明朝" pitchFamily="18" charset="-128"/>
              </a:rPr>
              <a:pPr eaLnBrk="1" hangingPunct="1"/>
              <a:t>4</a:t>
            </a:fld>
            <a:endParaRPr lang="en-US" altLang="ja-JP" smtClean="0">
              <a:solidFill>
                <a:srgbClr val="000000"/>
              </a:solidFill>
              <a:latin typeface="Times New Roman" pitchFamily="18" charset="0"/>
              <a:ea typeface="ＭＳ Ｐ明朝" pitchFamily="18" charset="-128"/>
            </a:endParaRPr>
          </a:p>
        </p:txBody>
      </p:sp>
      <p:sp>
        <p:nvSpPr>
          <p:cNvPr id="23555" name="Rectangle 1"/>
          <p:cNvSpPr>
            <a:spLocks noGrp="1" noRot="1" noChangeAspect="1" noChangeArrowheads="1" noTextEdit="1"/>
          </p:cNvSpPr>
          <p:nvPr>
            <p:ph type="sldImg"/>
          </p:nvPr>
        </p:nvSpPr>
        <p:spPr bwMode="auto">
          <a:xfrm>
            <a:off x="709613" y="754063"/>
            <a:ext cx="5380037" cy="3724275"/>
          </a:xfrm>
          <a:solidFill>
            <a:srgbClr val="FFFFFF"/>
          </a:solidFill>
          <a:ln>
            <a:solidFill>
              <a:srgbClr val="000000"/>
            </a:solidFill>
            <a:miter lim="800000"/>
            <a:headEnd/>
            <a:tailEnd/>
          </a:ln>
        </p:spPr>
      </p:sp>
      <p:sp>
        <p:nvSpPr>
          <p:cNvPr id="23556" name="Rectangle 2"/>
          <p:cNvSpPr>
            <a:spLocks noGrp="1" noChangeArrowheads="1"/>
          </p:cNvSpPr>
          <p:nvPr>
            <p:ph type="body" idx="1"/>
          </p:nvPr>
        </p:nvSpPr>
        <p:spPr bwMode="auto">
          <a:xfrm>
            <a:off x="679449" y="7096374"/>
            <a:ext cx="5440372" cy="2089142"/>
          </a:xfr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numCol="1" anchor="ctr" anchorCtr="0" compatLnSpc="1">
            <a:prstTxWarp prst="textNoShape">
              <a:avLst/>
            </a:prstTxWarp>
          </a:bodyPr>
          <a:lstStyle/>
          <a:p>
            <a:endParaRPr lang="ja-JP" altLang="ja-JP" smtClean="0">
              <a:latin typeface="Times New Roman" pitchFamily="18" charset="0"/>
            </a:endParaRPr>
          </a:p>
        </p:txBody>
      </p:sp>
      <p:sp>
        <p:nvSpPr>
          <p:cNvPr id="23557" name="Text Box 3"/>
          <p:cNvSpPr txBox="1">
            <a:spLocks noChangeArrowheads="1"/>
          </p:cNvSpPr>
          <p:nvPr/>
        </p:nvSpPr>
        <p:spPr bwMode="auto">
          <a:xfrm>
            <a:off x="3849123" y="9433082"/>
            <a:ext cx="2950140" cy="49673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0" tIns="0" rIns="0" bIns="0" anchor="b"/>
          <a:lstStyle>
            <a:lvl1pPr eaLnBrk="0" hangingPunct="0">
              <a:tabLst>
                <a:tab pos="655638" algn="l"/>
                <a:tab pos="1314450" algn="l"/>
                <a:tab pos="1973263" algn="l"/>
                <a:tab pos="2630488" algn="l"/>
              </a:tabLst>
              <a:defRPr kumimoji="1">
                <a:solidFill>
                  <a:schemeClr val="tx1"/>
                </a:solidFill>
                <a:latin typeface="Arial" pitchFamily="34" charset="0"/>
                <a:ea typeface="ＭＳ Ｐゴシック" pitchFamily="50" charset="-128"/>
              </a:defRPr>
            </a:lvl1pPr>
            <a:lvl2pPr marL="742950" indent="-285750" eaLnBrk="0" hangingPunct="0">
              <a:tabLst>
                <a:tab pos="655638" algn="l"/>
                <a:tab pos="1314450" algn="l"/>
                <a:tab pos="1973263" algn="l"/>
                <a:tab pos="2630488" algn="l"/>
              </a:tabLst>
              <a:defRPr kumimoji="1">
                <a:solidFill>
                  <a:schemeClr val="tx1"/>
                </a:solidFill>
                <a:latin typeface="Arial" pitchFamily="34" charset="0"/>
                <a:ea typeface="ＭＳ Ｐゴシック" pitchFamily="50" charset="-128"/>
              </a:defRPr>
            </a:lvl2pPr>
            <a:lvl3pPr marL="1143000" indent="-228600" eaLnBrk="0" hangingPunct="0">
              <a:tabLst>
                <a:tab pos="655638" algn="l"/>
                <a:tab pos="1314450" algn="l"/>
                <a:tab pos="1973263" algn="l"/>
                <a:tab pos="2630488" algn="l"/>
              </a:tabLst>
              <a:defRPr kumimoji="1">
                <a:solidFill>
                  <a:schemeClr val="tx1"/>
                </a:solidFill>
                <a:latin typeface="Arial" pitchFamily="34" charset="0"/>
                <a:ea typeface="ＭＳ Ｐゴシック" pitchFamily="50" charset="-128"/>
              </a:defRPr>
            </a:lvl3pPr>
            <a:lvl4pPr marL="1600200" indent="-228600" eaLnBrk="0" hangingPunct="0">
              <a:tabLst>
                <a:tab pos="655638" algn="l"/>
                <a:tab pos="1314450" algn="l"/>
                <a:tab pos="1973263" algn="l"/>
                <a:tab pos="2630488" algn="l"/>
              </a:tabLst>
              <a:defRPr kumimoji="1">
                <a:solidFill>
                  <a:schemeClr val="tx1"/>
                </a:solidFill>
                <a:latin typeface="Arial" pitchFamily="34" charset="0"/>
                <a:ea typeface="ＭＳ Ｐゴシック" pitchFamily="50" charset="-128"/>
              </a:defRPr>
            </a:lvl4pPr>
            <a:lvl5pPr marL="2057400" indent="-228600" eaLnBrk="0" hangingPunct="0">
              <a:tabLst>
                <a:tab pos="655638" algn="l"/>
                <a:tab pos="1314450" algn="l"/>
                <a:tab pos="1973263" algn="l"/>
                <a:tab pos="2630488" algn="l"/>
              </a:tabLst>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tabLst>
                <a:tab pos="655638" algn="l"/>
                <a:tab pos="1314450" algn="l"/>
                <a:tab pos="1973263" algn="l"/>
                <a:tab pos="2630488" algn="l"/>
              </a:tabLs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tabLst>
                <a:tab pos="655638" algn="l"/>
                <a:tab pos="1314450" algn="l"/>
                <a:tab pos="1973263" algn="l"/>
                <a:tab pos="2630488" algn="l"/>
              </a:tabLs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tabLst>
                <a:tab pos="655638" algn="l"/>
                <a:tab pos="1314450" algn="l"/>
                <a:tab pos="1973263" algn="l"/>
                <a:tab pos="2630488" algn="l"/>
              </a:tabLs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tabLst>
                <a:tab pos="655638" algn="l"/>
                <a:tab pos="1314450" algn="l"/>
                <a:tab pos="1973263" algn="l"/>
                <a:tab pos="2630488" algn="l"/>
              </a:tabLst>
              <a:defRPr kumimoji="1">
                <a:solidFill>
                  <a:schemeClr val="tx1"/>
                </a:solidFill>
                <a:latin typeface="Arial" pitchFamily="34" charset="0"/>
                <a:ea typeface="ＭＳ Ｐゴシック" pitchFamily="50" charset="-128"/>
              </a:defRPr>
            </a:lvl9pPr>
          </a:lstStyle>
          <a:p>
            <a:pPr algn="r" eaLnBrk="1" hangingPunct="1">
              <a:buSzPct val="45000"/>
            </a:pPr>
            <a:fld id="{EF07242E-6B5C-4DCF-96F5-EB6923247CAD}" type="slidenum">
              <a:rPr lang="en-US" altLang="ja-JP" sz="1300">
                <a:solidFill>
                  <a:srgbClr val="000000"/>
                </a:solidFill>
                <a:latin typeface="Times New Roman" pitchFamily="18" charset="0"/>
                <a:ea typeface="ＭＳ Ｐ明朝" pitchFamily="18" charset="-128"/>
              </a:rPr>
              <a:pPr algn="r" eaLnBrk="1" hangingPunct="1">
                <a:buSzPct val="45000"/>
              </a:pPr>
              <a:t>4</a:t>
            </a:fld>
            <a:endParaRPr lang="en-US" altLang="ja-JP" sz="1300" dirty="0">
              <a:solidFill>
                <a:srgbClr val="000000"/>
              </a:solidFill>
              <a:latin typeface="Times New Roman" pitchFamily="18" charset="0"/>
              <a:ea typeface="ＭＳ Ｐ明朝" pitchFamily="18" charset="-128"/>
            </a:endParaRPr>
          </a:p>
        </p:txBody>
      </p:sp>
      <p:sp>
        <p:nvSpPr>
          <p:cNvPr id="23558" name="Text Box 4"/>
          <p:cNvSpPr txBox="1">
            <a:spLocks noChangeArrowheads="1"/>
          </p:cNvSpPr>
          <p:nvPr/>
        </p:nvSpPr>
        <p:spPr bwMode="auto">
          <a:xfrm>
            <a:off x="4" y="2"/>
            <a:ext cx="2950140" cy="49673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0" tIns="0" rIns="0" bIns="0"/>
          <a:lstStyle>
            <a:lvl1pPr eaLnBrk="0" hangingPunct="0">
              <a:tabLst>
                <a:tab pos="655638" algn="l"/>
                <a:tab pos="1314450" algn="l"/>
                <a:tab pos="1973263" algn="l"/>
                <a:tab pos="2630488" algn="l"/>
              </a:tabLst>
              <a:defRPr kumimoji="1">
                <a:solidFill>
                  <a:schemeClr val="tx1"/>
                </a:solidFill>
                <a:latin typeface="Arial" pitchFamily="34" charset="0"/>
                <a:ea typeface="ＭＳ Ｐゴシック" pitchFamily="50" charset="-128"/>
              </a:defRPr>
            </a:lvl1pPr>
            <a:lvl2pPr marL="742950" indent="-285750" eaLnBrk="0" hangingPunct="0">
              <a:tabLst>
                <a:tab pos="655638" algn="l"/>
                <a:tab pos="1314450" algn="l"/>
                <a:tab pos="1973263" algn="l"/>
                <a:tab pos="2630488" algn="l"/>
              </a:tabLst>
              <a:defRPr kumimoji="1">
                <a:solidFill>
                  <a:schemeClr val="tx1"/>
                </a:solidFill>
                <a:latin typeface="Arial" pitchFamily="34" charset="0"/>
                <a:ea typeface="ＭＳ Ｐゴシック" pitchFamily="50" charset="-128"/>
              </a:defRPr>
            </a:lvl2pPr>
            <a:lvl3pPr marL="1143000" indent="-228600" eaLnBrk="0" hangingPunct="0">
              <a:tabLst>
                <a:tab pos="655638" algn="l"/>
                <a:tab pos="1314450" algn="l"/>
                <a:tab pos="1973263" algn="l"/>
                <a:tab pos="2630488" algn="l"/>
              </a:tabLst>
              <a:defRPr kumimoji="1">
                <a:solidFill>
                  <a:schemeClr val="tx1"/>
                </a:solidFill>
                <a:latin typeface="Arial" pitchFamily="34" charset="0"/>
                <a:ea typeface="ＭＳ Ｐゴシック" pitchFamily="50" charset="-128"/>
              </a:defRPr>
            </a:lvl3pPr>
            <a:lvl4pPr marL="1600200" indent="-228600" eaLnBrk="0" hangingPunct="0">
              <a:tabLst>
                <a:tab pos="655638" algn="l"/>
                <a:tab pos="1314450" algn="l"/>
                <a:tab pos="1973263" algn="l"/>
                <a:tab pos="2630488" algn="l"/>
              </a:tabLst>
              <a:defRPr kumimoji="1">
                <a:solidFill>
                  <a:schemeClr val="tx1"/>
                </a:solidFill>
                <a:latin typeface="Arial" pitchFamily="34" charset="0"/>
                <a:ea typeface="ＭＳ Ｐゴシック" pitchFamily="50" charset="-128"/>
              </a:defRPr>
            </a:lvl4pPr>
            <a:lvl5pPr marL="2057400" indent="-228600" eaLnBrk="0" hangingPunct="0">
              <a:tabLst>
                <a:tab pos="655638" algn="l"/>
                <a:tab pos="1314450" algn="l"/>
                <a:tab pos="1973263" algn="l"/>
                <a:tab pos="2630488" algn="l"/>
              </a:tabLst>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tabLst>
                <a:tab pos="655638" algn="l"/>
                <a:tab pos="1314450" algn="l"/>
                <a:tab pos="1973263" algn="l"/>
                <a:tab pos="2630488" algn="l"/>
              </a:tabLs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tabLst>
                <a:tab pos="655638" algn="l"/>
                <a:tab pos="1314450" algn="l"/>
                <a:tab pos="1973263" algn="l"/>
                <a:tab pos="2630488" algn="l"/>
              </a:tabLs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tabLst>
                <a:tab pos="655638" algn="l"/>
                <a:tab pos="1314450" algn="l"/>
                <a:tab pos="1973263" algn="l"/>
                <a:tab pos="2630488" algn="l"/>
              </a:tabLs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tabLst>
                <a:tab pos="655638" algn="l"/>
                <a:tab pos="1314450" algn="l"/>
                <a:tab pos="1973263" algn="l"/>
                <a:tab pos="2630488" algn="l"/>
              </a:tabLst>
              <a:defRPr kumimoji="1">
                <a:solidFill>
                  <a:schemeClr val="tx1"/>
                </a:solidFill>
                <a:latin typeface="Arial" pitchFamily="34" charset="0"/>
                <a:ea typeface="ＭＳ Ｐゴシック" pitchFamily="50" charset="-128"/>
              </a:defRPr>
            </a:lvl9pPr>
          </a:lstStyle>
          <a:p>
            <a:pPr eaLnBrk="1" hangingPunct="1">
              <a:buSzPct val="45000"/>
            </a:pPr>
            <a:r>
              <a:rPr lang="en-US" sz="1300" dirty="0" err="1">
                <a:solidFill>
                  <a:srgbClr val="000000"/>
                </a:solidFill>
                <a:latin typeface="Times New Roman" pitchFamily="18" charset="0"/>
                <a:ea typeface="ＭＳ Ｐ明朝" pitchFamily="18" charset="-128"/>
              </a:rPr>
              <a:t>株式会社ナノコネクト</a:t>
            </a:r>
            <a:endParaRPr lang="en-US" sz="1300" dirty="0">
              <a:solidFill>
                <a:srgbClr val="000000"/>
              </a:solidFill>
              <a:latin typeface="Times New Roman" pitchFamily="18" charset="0"/>
              <a:ea typeface="ＭＳ Ｐ明朝" pitchFamily="18" charset="-128"/>
            </a:endParaRPr>
          </a:p>
        </p:txBody>
      </p:sp>
    </p:spTree>
    <p:extLst>
      <p:ext uri="{BB962C8B-B14F-4D97-AF65-F5344CB8AC3E}">
        <p14:creationId xmlns:p14="http://schemas.microsoft.com/office/powerpoint/2010/main" xmlns="" val="370905617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3554" name="Rectangle 6"/>
          <p:cNvSpPr>
            <a:spLocks noGrp="1" noChangeArrowheads="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Ctr="0" compatLnSpc="1">
            <a:prstTxWarp prst="textNoShape">
              <a:avLst/>
            </a:prstTxWarp>
          </a:bodyPr>
          <a:lstStyle>
            <a:lvl1pPr eaLnBrk="0" hangingPunct="0">
              <a:tabLst>
                <a:tab pos="660357" algn="l"/>
                <a:tab pos="1323913" algn="l"/>
                <a:tab pos="1987467" algn="l"/>
                <a:tab pos="2649424" algn="l"/>
              </a:tabLst>
              <a:defRPr kumimoji="1">
                <a:solidFill>
                  <a:schemeClr val="tx1"/>
                </a:solidFill>
                <a:latin typeface="Arial" pitchFamily="34" charset="0"/>
                <a:ea typeface="ＭＳ Ｐゴシック" pitchFamily="50" charset="-128"/>
              </a:defRPr>
            </a:lvl1pPr>
            <a:lvl2pPr marL="748299" indent="-287807" eaLnBrk="0" hangingPunct="0">
              <a:tabLst>
                <a:tab pos="660357" algn="l"/>
                <a:tab pos="1323913" algn="l"/>
                <a:tab pos="1987467" algn="l"/>
                <a:tab pos="2649424" algn="l"/>
              </a:tabLst>
              <a:defRPr kumimoji="1">
                <a:solidFill>
                  <a:schemeClr val="tx1"/>
                </a:solidFill>
                <a:latin typeface="Arial" pitchFamily="34" charset="0"/>
                <a:ea typeface="ＭＳ Ｐゴシック" pitchFamily="50" charset="-128"/>
              </a:defRPr>
            </a:lvl2pPr>
            <a:lvl3pPr marL="1151228" indent="-230245" eaLnBrk="0" hangingPunct="0">
              <a:tabLst>
                <a:tab pos="660357" algn="l"/>
                <a:tab pos="1323913" algn="l"/>
                <a:tab pos="1987467" algn="l"/>
                <a:tab pos="2649424" algn="l"/>
              </a:tabLst>
              <a:defRPr kumimoji="1">
                <a:solidFill>
                  <a:schemeClr val="tx1"/>
                </a:solidFill>
                <a:latin typeface="Arial" pitchFamily="34" charset="0"/>
                <a:ea typeface="ＭＳ Ｐゴシック" pitchFamily="50" charset="-128"/>
              </a:defRPr>
            </a:lvl3pPr>
            <a:lvl4pPr marL="1611719" indent="-230245" eaLnBrk="0" hangingPunct="0">
              <a:tabLst>
                <a:tab pos="660357" algn="l"/>
                <a:tab pos="1323913" algn="l"/>
                <a:tab pos="1987467" algn="l"/>
                <a:tab pos="2649424" algn="l"/>
              </a:tabLst>
              <a:defRPr kumimoji="1">
                <a:solidFill>
                  <a:schemeClr val="tx1"/>
                </a:solidFill>
                <a:latin typeface="Arial" pitchFamily="34" charset="0"/>
                <a:ea typeface="ＭＳ Ｐゴシック" pitchFamily="50" charset="-128"/>
              </a:defRPr>
            </a:lvl4pPr>
            <a:lvl5pPr marL="2072210" indent="-230245" eaLnBrk="0" hangingPunct="0">
              <a:tabLst>
                <a:tab pos="660357" algn="l"/>
                <a:tab pos="1323913" algn="l"/>
                <a:tab pos="1987467" algn="l"/>
                <a:tab pos="2649424" algn="l"/>
              </a:tabLst>
              <a:defRPr kumimoji="1">
                <a:solidFill>
                  <a:schemeClr val="tx1"/>
                </a:solidFill>
                <a:latin typeface="Arial" pitchFamily="34" charset="0"/>
                <a:ea typeface="ＭＳ Ｐゴシック" pitchFamily="50" charset="-128"/>
              </a:defRPr>
            </a:lvl5pPr>
            <a:lvl6pPr marL="2532702" indent="-230245" eaLnBrk="0" fontAlgn="base" hangingPunct="0">
              <a:spcBef>
                <a:spcPct val="0"/>
              </a:spcBef>
              <a:spcAft>
                <a:spcPct val="0"/>
              </a:spcAft>
              <a:tabLst>
                <a:tab pos="660357" algn="l"/>
                <a:tab pos="1323913" algn="l"/>
                <a:tab pos="1987467" algn="l"/>
                <a:tab pos="2649424" algn="l"/>
              </a:tabLst>
              <a:defRPr kumimoji="1">
                <a:solidFill>
                  <a:schemeClr val="tx1"/>
                </a:solidFill>
                <a:latin typeface="Arial" pitchFamily="34" charset="0"/>
                <a:ea typeface="ＭＳ Ｐゴシック" pitchFamily="50" charset="-128"/>
              </a:defRPr>
            </a:lvl6pPr>
            <a:lvl7pPr marL="2993193" indent="-230245" eaLnBrk="0" fontAlgn="base" hangingPunct="0">
              <a:spcBef>
                <a:spcPct val="0"/>
              </a:spcBef>
              <a:spcAft>
                <a:spcPct val="0"/>
              </a:spcAft>
              <a:tabLst>
                <a:tab pos="660357" algn="l"/>
                <a:tab pos="1323913" algn="l"/>
                <a:tab pos="1987467" algn="l"/>
                <a:tab pos="2649424" algn="l"/>
              </a:tabLst>
              <a:defRPr kumimoji="1">
                <a:solidFill>
                  <a:schemeClr val="tx1"/>
                </a:solidFill>
                <a:latin typeface="Arial" pitchFamily="34" charset="0"/>
                <a:ea typeface="ＭＳ Ｐゴシック" pitchFamily="50" charset="-128"/>
              </a:defRPr>
            </a:lvl7pPr>
            <a:lvl8pPr marL="3453683" indent="-230245" eaLnBrk="0" fontAlgn="base" hangingPunct="0">
              <a:spcBef>
                <a:spcPct val="0"/>
              </a:spcBef>
              <a:spcAft>
                <a:spcPct val="0"/>
              </a:spcAft>
              <a:tabLst>
                <a:tab pos="660357" algn="l"/>
                <a:tab pos="1323913" algn="l"/>
                <a:tab pos="1987467" algn="l"/>
                <a:tab pos="2649424" algn="l"/>
              </a:tabLst>
              <a:defRPr kumimoji="1">
                <a:solidFill>
                  <a:schemeClr val="tx1"/>
                </a:solidFill>
                <a:latin typeface="Arial" pitchFamily="34" charset="0"/>
                <a:ea typeface="ＭＳ Ｐゴシック" pitchFamily="50" charset="-128"/>
              </a:defRPr>
            </a:lvl8pPr>
            <a:lvl9pPr marL="3914174" indent="-230245" eaLnBrk="0" fontAlgn="base" hangingPunct="0">
              <a:spcBef>
                <a:spcPct val="0"/>
              </a:spcBef>
              <a:spcAft>
                <a:spcPct val="0"/>
              </a:spcAft>
              <a:tabLst>
                <a:tab pos="660357" algn="l"/>
                <a:tab pos="1323913" algn="l"/>
                <a:tab pos="1987467" algn="l"/>
                <a:tab pos="2649424" algn="l"/>
              </a:tabLst>
              <a:defRPr kumimoji="1">
                <a:solidFill>
                  <a:schemeClr val="tx1"/>
                </a:solidFill>
                <a:latin typeface="Arial" pitchFamily="34" charset="0"/>
                <a:ea typeface="ＭＳ Ｐゴシック" pitchFamily="50" charset="-128"/>
              </a:defRPr>
            </a:lvl9pPr>
          </a:lstStyle>
          <a:p>
            <a:pPr eaLnBrk="1" hangingPunct="1"/>
            <a:fld id="{C68535A6-ED1E-4A84-8302-4B978D433B88}" type="slidenum">
              <a:rPr lang="en-US" altLang="ja-JP" smtClean="0">
                <a:solidFill>
                  <a:srgbClr val="000000"/>
                </a:solidFill>
                <a:latin typeface="Times New Roman" pitchFamily="18" charset="0"/>
                <a:ea typeface="ＭＳ Ｐ明朝" pitchFamily="18" charset="-128"/>
              </a:rPr>
              <a:pPr eaLnBrk="1" hangingPunct="1"/>
              <a:t>5</a:t>
            </a:fld>
            <a:endParaRPr lang="en-US" altLang="ja-JP" smtClean="0">
              <a:solidFill>
                <a:srgbClr val="000000"/>
              </a:solidFill>
              <a:latin typeface="Times New Roman" pitchFamily="18" charset="0"/>
              <a:ea typeface="ＭＳ Ｐ明朝" pitchFamily="18" charset="-128"/>
            </a:endParaRPr>
          </a:p>
        </p:txBody>
      </p:sp>
      <p:sp>
        <p:nvSpPr>
          <p:cNvPr id="23555" name="Rectangle 1"/>
          <p:cNvSpPr>
            <a:spLocks noGrp="1" noRot="1" noChangeAspect="1" noChangeArrowheads="1" noTextEdit="1"/>
          </p:cNvSpPr>
          <p:nvPr>
            <p:ph type="sldImg"/>
          </p:nvPr>
        </p:nvSpPr>
        <p:spPr bwMode="auto">
          <a:xfrm>
            <a:off x="709613" y="754063"/>
            <a:ext cx="5380037" cy="3724275"/>
          </a:xfrm>
          <a:solidFill>
            <a:srgbClr val="FFFFFF"/>
          </a:solidFill>
          <a:ln>
            <a:solidFill>
              <a:srgbClr val="000000"/>
            </a:solidFill>
            <a:miter lim="800000"/>
            <a:headEnd/>
            <a:tailEnd/>
          </a:ln>
        </p:spPr>
      </p:sp>
      <p:sp>
        <p:nvSpPr>
          <p:cNvPr id="23556" name="Rectangle 2"/>
          <p:cNvSpPr>
            <a:spLocks noGrp="1" noChangeArrowheads="1"/>
          </p:cNvSpPr>
          <p:nvPr>
            <p:ph type="body" idx="1"/>
          </p:nvPr>
        </p:nvSpPr>
        <p:spPr bwMode="auto">
          <a:xfrm>
            <a:off x="679449" y="7096374"/>
            <a:ext cx="5440372" cy="2089142"/>
          </a:xfr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numCol="1" anchor="ctr" anchorCtr="0" compatLnSpc="1">
            <a:prstTxWarp prst="textNoShape">
              <a:avLst/>
            </a:prstTxWarp>
          </a:bodyPr>
          <a:lstStyle/>
          <a:p>
            <a:endParaRPr lang="ja-JP" altLang="ja-JP" smtClean="0">
              <a:latin typeface="Times New Roman" pitchFamily="18" charset="0"/>
            </a:endParaRPr>
          </a:p>
        </p:txBody>
      </p:sp>
      <p:sp>
        <p:nvSpPr>
          <p:cNvPr id="23557" name="Text Box 3"/>
          <p:cNvSpPr txBox="1">
            <a:spLocks noChangeArrowheads="1"/>
          </p:cNvSpPr>
          <p:nvPr/>
        </p:nvSpPr>
        <p:spPr bwMode="auto">
          <a:xfrm>
            <a:off x="3849123" y="9433082"/>
            <a:ext cx="2950140" cy="49673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0" tIns="0" rIns="0" bIns="0" anchor="b"/>
          <a:lstStyle>
            <a:lvl1pPr eaLnBrk="0" hangingPunct="0">
              <a:tabLst>
                <a:tab pos="655638" algn="l"/>
                <a:tab pos="1314450" algn="l"/>
                <a:tab pos="1973263" algn="l"/>
                <a:tab pos="2630488" algn="l"/>
              </a:tabLst>
              <a:defRPr kumimoji="1">
                <a:solidFill>
                  <a:schemeClr val="tx1"/>
                </a:solidFill>
                <a:latin typeface="Arial" pitchFamily="34" charset="0"/>
                <a:ea typeface="ＭＳ Ｐゴシック" pitchFamily="50" charset="-128"/>
              </a:defRPr>
            </a:lvl1pPr>
            <a:lvl2pPr marL="742950" indent="-285750" eaLnBrk="0" hangingPunct="0">
              <a:tabLst>
                <a:tab pos="655638" algn="l"/>
                <a:tab pos="1314450" algn="l"/>
                <a:tab pos="1973263" algn="l"/>
                <a:tab pos="2630488" algn="l"/>
              </a:tabLst>
              <a:defRPr kumimoji="1">
                <a:solidFill>
                  <a:schemeClr val="tx1"/>
                </a:solidFill>
                <a:latin typeface="Arial" pitchFamily="34" charset="0"/>
                <a:ea typeface="ＭＳ Ｐゴシック" pitchFamily="50" charset="-128"/>
              </a:defRPr>
            </a:lvl2pPr>
            <a:lvl3pPr marL="1143000" indent="-228600" eaLnBrk="0" hangingPunct="0">
              <a:tabLst>
                <a:tab pos="655638" algn="l"/>
                <a:tab pos="1314450" algn="l"/>
                <a:tab pos="1973263" algn="l"/>
                <a:tab pos="2630488" algn="l"/>
              </a:tabLst>
              <a:defRPr kumimoji="1">
                <a:solidFill>
                  <a:schemeClr val="tx1"/>
                </a:solidFill>
                <a:latin typeface="Arial" pitchFamily="34" charset="0"/>
                <a:ea typeface="ＭＳ Ｐゴシック" pitchFamily="50" charset="-128"/>
              </a:defRPr>
            </a:lvl3pPr>
            <a:lvl4pPr marL="1600200" indent="-228600" eaLnBrk="0" hangingPunct="0">
              <a:tabLst>
                <a:tab pos="655638" algn="l"/>
                <a:tab pos="1314450" algn="l"/>
                <a:tab pos="1973263" algn="l"/>
                <a:tab pos="2630488" algn="l"/>
              </a:tabLst>
              <a:defRPr kumimoji="1">
                <a:solidFill>
                  <a:schemeClr val="tx1"/>
                </a:solidFill>
                <a:latin typeface="Arial" pitchFamily="34" charset="0"/>
                <a:ea typeface="ＭＳ Ｐゴシック" pitchFamily="50" charset="-128"/>
              </a:defRPr>
            </a:lvl4pPr>
            <a:lvl5pPr marL="2057400" indent="-228600" eaLnBrk="0" hangingPunct="0">
              <a:tabLst>
                <a:tab pos="655638" algn="l"/>
                <a:tab pos="1314450" algn="l"/>
                <a:tab pos="1973263" algn="l"/>
                <a:tab pos="2630488" algn="l"/>
              </a:tabLst>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tabLst>
                <a:tab pos="655638" algn="l"/>
                <a:tab pos="1314450" algn="l"/>
                <a:tab pos="1973263" algn="l"/>
                <a:tab pos="2630488" algn="l"/>
              </a:tabLs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tabLst>
                <a:tab pos="655638" algn="l"/>
                <a:tab pos="1314450" algn="l"/>
                <a:tab pos="1973263" algn="l"/>
                <a:tab pos="2630488" algn="l"/>
              </a:tabLs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tabLst>
                <a:tab pos="655638" algn="l"/>
                <a:tab pos="1314450" algn="l"/>
                <a:tab pos="1973263" algn="l"/>
                <a:tab pos="2630488" algn="l"/>
              </a:tabLs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tabLst>
                <a:tab pos="655638" algn="l"/>
                <a:tab pos="1314450" algn="l"/>
                <a:tab pos="1973263" algn="l"/>
                <a:tab pos="2630488" algn="l"/>
              </a:tabLst>
              <a:defRPr kumimoji="1">
                <a:solidFill>
                  <a:schemeClr val="tx1"/>
                </a:solidFill>
                <a:latin typeface="Arial" pitchFamily="34" charset="0"/>
                <a:ea typeface="ＭＳ Ｐゴシック" pitchFamily="50" charset="-128"/>
              </a:defRPr>
            </a:lvl9pPr>
          </a:lstStyle>
          <a:p>
            <a:pPr algn="r" eaLnBrk="1" hangingPunct="1">
              <a:buSzPct val="45000"/>
            </a:pPr>
            <a:fld id="{EF07242E-6B5C-4DCF-96F5-EB6923247CAD}" type="slidenum">
              <a:rPr lang="en-US" altLang="ja-JP" sz="1300">
                <a:solidFill>
                  <a:srgbClr val="000000"/>
                </a:solidFill>
                <a:latin typeface="Times New Roman" pitchFamily="18" charset="0"/>
                <a:ea typeface="ＭＳ Ｐ明朝" pitchFamily="18" charset="-128"/>
              </a:rPr>
              <a:pPr algn="r" eaLnBrk="1" hangingPunct="1">
                <a:buSzPct val="45000"/>
              </a:pPr>
              <a:t>5</a:t>
            </a:fld>
            <a:endParaRPr lang="en-US" altLang="ja-JP" sz="1300" dirty="0">
              <a:solidFill>
                <a:srgbClr val="000000"/>
              </a:solidFill>
              <a:latin typeface="Times New Roman" pitchFamily="18" charset="0"/>
              <a:ea typeface="ＭＳ Ｐ明朝" pitchFamily="18" charset="-128"/>
            </a:endParaRPr>
          </a:p>
        </p:txBody>
      </p:sp>
      <p:sp>
        <p:nvSpPr>
          <p:cNvPr id="23558" name="Text Box 4"/>
          <p:cNvSpPr txBox="1">
            <a:spLocks noChangeArrowheads="1"/>
          </p:cNvSpPr>
          <p:nvPr/>
        </p:nvSpPr>
        <p:spPr bwMode="auto">
          <a:xfrm>
            <a:off x="4" y="2"/>
            <a:ext cx="2950140" cy="49673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0" tIns="0" rIns="0" bIns="0"/>
          <a:lstStyle>
            <a:lvl1pPr eaLnBrk="0" hangingPunct="0">
              <a:tabLst>
                <a:tab pos="655638" algn="l"/>
                <a:tab pos="1314450" algn="l"/>
                <a:tab pos="1973263" algn="l"/>
                <a:tab pos="2630488" algn="l"/>
              </a:tabLst>
              <a:defRPr kumimoji="1">
                <a:solidFill>
                  <a:schemeClr val="tx1"/>
                </a:solidFill>
                <a:latin typeface="Arial" pitchFamily="34" charset="0"/>
                <a:ea typeface="ＭＳ Ｐゴシック" pitchFamily="50" charset="-128"/>
              </a:defRPr>
            </a:lvl1pPr>
            <a:lvl2pPr marL="742950" indent="-285750" eaLnBrk="0" hangingPunct="0">
              <a:tabLst>
                <a:tab pos="655638" algn="l"/>
                <a:tab pos="1314450" algn="l"/>
                <a:tab pos="1973263" algn="l"/>
                <a:tab pos="2630488" algn="l"/>
              </a:tabLst>
              <a:defRPr kumimoji="1">
                <a:solidFill>
                  <a:schemeClr val="tx1"/>
                </a:solidFill>
                <a:latin typeface="Arial" pitchFamily="34" charset="0"/>
                <a:ea typeface="ＭＳ Ｐゴシック" pitchFamily="50" charset="-128"/>
              </a:defRPr>
            </a:lvl2pPr>
            <a:lvl3pPr marL="1143000" indent="-228600" eaLnBrk="0" hangingPunct="0">
              <a:tabLst>
                <a:tab pos="655638" algn="l"/>
                <a:tab pos="1314450" algn="l"/>
                <a:tab pos="1973263" algn="l"/>
                <a:tab pos="2630488" algn="l"/>
              </a:tabLst>
              <a:defRPr kumimoji="1">
                <a:solidFill>
                  <a:schemeClr val="tx1"/>
                </a:solidFill>
                <a:latin typeface="Arial" pitchFamily="34" charset="0"/>
                <a:ea typeface="ＭＳ Ｐゴシック" pitchFamily="50" charset="-128"/>
              </a:defRPr>
            </a:lvl3pPr>
            <a:lvl4pPr marL="1600200" indent="-228600" eaLnBrk="0" hangingPunct="0">
              <a:tabLst>
                <a:tab pos="655638" algn="l"/>
                <a:tab pos="1314450" algn="l"/>
                <a:tab pos="1973263" algn="l"/>
                <a:tab pos="2630488" algn="l"/>
              </a:tabLst>
              <a:defRPr kumimoji="1">
                <a:solidFill>
                  <a:schemeClr val="tx1"/>
                </a:solidFill>
                <a:latin typeface="Arial" pitchFamily="34" charset="0"/>
                <a:ea typeface="ＭＳ Ｐゴシック" pitchFamily="50" charset="-128"/>
              </a:defRPr>
            </a:lvl4pPr>
            <a:lvl5pPr marL="2057400" indent="-228600" eaLnBrk="0" hangingPunct="0">
              <a:tabLst>
                <a:tab pos="655638" algn="l"/>
                <a:tab pos="1314450" algn="l"/>
                <a:tab pos="1973263" algn="l"/>
                <a:tab pos="2630488" algn="l"/>
              </a:tabLst>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tabLst>
                <a:tab pos="655638" algn="l"/>
                <a:tab pos="1314450" algn="l"/>
                <a:tab pos="1973263" algn="l"/>
                <a:tab pos="2630488" algn="l"/>
              </a:tabLs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tabLst>
                <a:tab pos="655638" algn="l"/>
                <a:tab pos="1314450" algn="l"/>
                <a:tab pos="1973263" algn="l"/>
                <a:tab pos="2630488" algn="l"/>
              </a:tabLs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tabLst>
                <a:tab pos="655638" algn="l"/>
                <a:tab pos="1314450" algn="l"/>
                <a:tab pos="1973263" algn="l"/>
                <a:tab pos="2630488" algn="l"/>
              </a:tabLs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tabLst>
                <a:tab pos="655638" algn="l"/>
                <a:tab pos="1314450" algn="l"/>
                <a:tab pos="1973263" algn="l"/>
                <a:tab pos="2630488" algn="l"/>
              </a:tabLst>
              <a:defRPr kumimoji="1">
                <a:solidFill>
                  <a:schemeClr val="tx1"/>
                </a:solidFill>
                <a:latin typeface="Arial" pitchFamily="34" charset="0"/>
                <a:ea typeface="ＭＳ Ｐゴシック" pitchFamily="50" charset="-128"/>
              </a:defRPr>
            </a:lvl9pPr>
          </a:lstStyle>
          <a:p>
            <a:pPr eaLnBrk="1" hangingPunct="1">
              <a:buSzPct val="45000"/>
            </a:pPr>
            <a:r>
              <a:rPr lang="en-US" sz="1300" dirty="0" err="1">
                <a:solidFill>
                  <a:srgbClr val="000000"/>
                </a:solidFill>
                <a:latin typeface="Times New Roman" pitchFamily="18" charset="0"/>
                <a:ea typeface="ＭＳ Ｐ明朝" pitchFamily="18" charset="-128"/>
              </a:rPr>
              <a:t>株式会社ナノコネクト</a:t>
            </a:r>
            <a:endParaRPr lang="en-US" sz="1300" dirty="0">
              <a:solidFill>
                <a:srgbClr val="000000"/>
              </a:solidFill>
              <a:latin typeface="Times New Roman" pitchFamily="18" charset="0"/>
              <a:ea typeface="ＭＳ Ｐ明朝" pitchFamily="18" charset="-128"/>
            </a:endParaRPr>
          </a:p>
        </p:txBody>
      </p:sp>
    </p:spTree>
    <p:extLst>
      <p:ext uri="{BB962C8B-B14F-4D97-AF65-F5344CB8AC3E}">
        <p14:creationId xmlns:p14="http://schemas.microsoft.com/office/powerpoint/2010/main" xmlns="" val="40739869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3554" name="Rectangle 6"/>
          <p:cNvSpPr>
            <a:spLocks noGrp="1" noChangeArrowheads="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Ctr="0" compatLnSpc="1">
            <a:prstTxWarp prst="textNoShape">
              <a:avLst/>
            </a:prstTxWarp>
          </a:bodyPr>
          <a:lstStyle>
            <a:lvl1pPr eaLnBrk="0" hangingPunct="0">
              <a:tabLst>
                <a:tab pos="660357" algn="l"/>
                <a:tab pos="1323913" algn="l"/>
                <a:tab pos="1987467" algn="l"/>
                <a:tab pos="2649424" algn="l"/>
              </a:tabLst>
              <a:defRPr kumimoji="1">
                <a:solidFill>
                  <a:schemeClr val="tx1"/>
                </a:solidFill>
                <a:latin typeface="Arial" pitchFamily="34" charset="0"/>
                <a:ea typeface="ＭＳ Ｐゴシック" pitchFamily="50" charset="-128"/>
              </a:defRPr>
            </a:lvl1pPr>
            <a:lvl2pPr marL="748299" indent="-287807" eaLnBrk="0" hangingPunct="0">
              <a:tabLst>
                <a:tab pos="660357" algn="l"/>
                <a:tab pos="1323913" algn="l"/>
                <a:tab pos="1987467" algn="l"/>
                <a:tab pos="2649424" algn="l"/>
              </a:tabLst>
              <a:defRPr kumimoji="1">
                <a:solidFill>
                  <a:schemeClr val="tx1"/>
                </a:solidFill>
                <a:latin typeface="Arial" pitchFamily="34" charset="0"/>
                <a:ea typeface="ＭＳ Ｐゴシック" pitchFamily="50" charset="-128"/>
              </a:defRPr>
            </a:lvl2pPr>
            <a:lvl3pPr marL="1151228" indent="-230245" eaLnBrk="0" hangingPunct="0">
              <a:tabLst>
                <a:tab pos="660357" algn="l"/>
                <a:tab pos="1323913" algn="l"/>
                <a:tab pos="1987467" algn="l"/>
                <a:tab pos="2649424" algn="l"/>
              </a:tabLst>
              <a:defRPr kumimoji="1">
                <a:solidFill>
                  <a:schemeClr val="tx1"/>
                </a:solidFill>
                <a:latin typeface="Arial" pitchFamily="34" charset="0"/>
                <a:ea typeface="ＭＳ Ｐゴシック" pitchFamily="50" charset="-128"/>
              </a:defRPr>
            </a:lvl3pPr>
            <a:lvl4pPr marL="1611719" indent="-230245" eaLnBrk="0" hangingPunct="0">
              <a:tabLst>
                <a:tab pos="660357" algn="l"/>
                <a:tab pos="1323913" algn="l"/>
                <a:tab pos="1987467" algn="l"/>
                <a:tab pos="2649424" algn="l"/>
              </a:tabLst>
              <a:defRPr kumimoji="1">
                <a:solidFill>
                  <a:schemeClr val="tx1"/>
                </a:solidFill>
                <a:latin typeface="Arial" pitchFamily="34" charset="0"/>
                <a:ea typeface="ＭＳ Ｐゴシック" pitchFamily="50" charset="-128"/>
              </a:defRPr>
            </a:lvl4pPr>
            <a:lvl5pPr marL="2072210" indent="-230245" eaLnBrk="0" hangingPunct="0">
              <a:tabLst>
                <a:tab pos="660357" algn="l"/>
                <a:tab pos="1323913" algn="l"/>
                <a:tab pos="1987467" algn="l"/>
                <a:tab pos="2649424" algn="l"/>
              </a:tabLst>
              <a:defRPr kumimoji="1">
                <a:solidFill>
                  <a:schemeClr val="tx1"/>
                </a:solidFill>
                <a:latin typeface="Arial" pitchFamily="34" charset="0"/>
                <a:ea typeface="ＭＳ Ｐゴシック" pitchFamily="50" charset="-128"/>
              </a:defRPr>
            </a:lvl5pPr>
            <a:lvl6pPr marL="2532702" indent="-230245" eaLnBrk="0" fontAlgn="base" hangingPunct="0">
              <a:spcBef>
                <a:spcPct val="0"/>
              </a:spcBef>
              <a:spcAft>
                <a:spcPct val="0"/>
              </a:spcAft>
              <a:tabLst>
                <a:tab pos="660357" algn="l"/>
                <a:tab pos="1323913" algn="l"/>
                <a:tab pos="1987467" algn="l"/>
                <a:tab pos="2649424" algn="l"/>
              </a:tabLst>
              <a:defRPr kumimoji="1">
                <a:solidFill>
                  <a:schemeClr val="tx1"/>
                </a:solidFill>
                <a:latin typeface="Arial" pitchFamily="34" charset="0"/>
                <a:ea typeface="ＭＳ Ｐゴシック" pitchFamily="50" charset="-128"/>
              </a:defRPr>
            </a:lvl6pPr>
            <a:lvl7pPr marL="2993193" indent="-230245" eaLnBrk="0" fontAlgn="base" hangingPunct="0">
              <a:spcBef>
                <a:spcPct val="0"/>
              </a:spcBef>
              <a:spcAft>
                <a:spcPct val="0"/>
              </a:spcAft>
              <a:tabLst>
                <a:tab pos="660357" algn="l"/>
                <a:tab pos="1323913" algn="l"/>
                <a:tab pos="1987467" algn="l"/>
                <a:tab pos="2649424" algn="l"/>
              </a:tabLst>
              <a:defRPr kumimoji="1">
                <a:solidFill>
                  <a:schemeClr val="tx1"/>
                </a:solidFill>
                <a:latin typeface="Arial" pitchFamily="34" charset="0"/>
                <a:ea typeface="ＭＳ Ｐゴシック" pitchFamily="50" charset="-128"/>
              </a:defRPr>
            </a:lvl7pPr>
            <a:lvl8pPr marL="3453683" indent="-230245" eaLnBrk="0" fontAlgn="base" hangingPunct="0">
              <a:spcBef>
                <a:spcPct val="0"/>
              </a:spcBef>
              <a:spcAft>
                <a:spcPct val="0"/>
              </a:spcAft>
              <a:tabLst>
                <a:tab pos="660357" algn="l"/>
                <a:tab pos="1323913" algn="l"/>
                <a:tab pos="1987467" algn="l"/>
                <a:tab pos="2649424" algn="l"/>
              </a:tabLst>
              <a:defRPr kumimoji="1">
                <a:solidFill>
                  <a:schemeClr val="tx1"/>
                </a:solidFill>
                <a:latin typeface="Arial" pitchFamily="34" charset="0"/>
                <a:ea typeface="ＭＳ Ｐゴシック" pitchFamily="50" charset="-128"/>
              </a:defRPr>
            </a:lvl8pPr>
            <a:lvl9pPr marL="3914174" indent="-230245" eaLnBrk="0" fontAlgn="base" hangingPunct="0">
              <a:spcBef>
                <a:spcPct val="0"/>
              </a:spcBef>
              <a:spcAft>
                <a:spcPct val="0"/>
              </a:spcAft>
              <a:tabLst>
                <a:tab pos="660357" algn="l"/>
                <a:tab pos="1323913" algn="l"/>
                <a:tab pos="1987467" algn="l"/>
                <a:tab pos="2649424" algn="l"/>
              </a:tabLst>
              <a:defRPr kumimoji="1">
                <a:solidFill>
                  <a:schemeClr val="tx1"/>
                </a:solidFill>
                <a:latin typeface="Arial" pitchFamily="34" charset="0"/>
                <a:ea typeface="ＭＳ Ｐゴシック" pitchFamily="50" charset="-128"/>
              </a:defRPr>
            </a:lvl9pPr>
          </a:lstStyle>
          <a:p>
            <a:pPr eaLnBrk="1" hangingPunct="1"/>
            <a:fld id="{C68535A6-ED1E-4A84-8302-4B978D433B88}" type="slidenum">
              <a:rPr lang="en-US" altLang="ja-JP" smtClean="0">
                <a:solidFill>
                  <a:srgbClr val="000000"/>
                </a:solidFill>
                <a:latin typeface="Times New Roman" pitchFamily="18" charset="0"/>
                <a:ea typeface="ＭＳ Ｐ明朝" pitchFamily="18" charset="-128"/>
              </a:rPr>
              <a:pPr eaLnBrk="1" hangingPunct="1"/>
              <a:t>6</a:t>
            </a:fld>
            <a:endParaRPr lang="en-US" altLang="ja-JP" smtClean="0">
              <a:solidFill>
                <a:srgbClr val="000000"/>
              </a:solidFill>
              <a:latin typeface="Times New Roman" pitchFamily="18" charset="0"/>
              <a:ea typeface="ＭＳ Ｐ明朝" pitchFamily="18" charset="-128"/>
            </a:endParaRPr>
          </a:p>
        </p:txBody>
      </p:sp>
      <p:sp>
        <p:nvSpPr>
          <p:cNvPr id="23555" name="Rectangle 1"/>
          <p:cNvSpPr>
            <a:spLocks noGrp="1" noRot="1" noChangeAspect="1" noChangeArrowheads="1" noTextEdit="1"/>
          </p:cNvSpPr>
          <p:nvPr>
            <p:ph type="sldImg"/>
          </p:nvPr>
        </p:nvSpPr>
        <p:spPr bwMode="auto">
          <a:xfrm>
            <a:off x="709613" y="754063"/>
            <a:ext cx="5380037" cy="3724275"/>
          </a:xfrm>
          <a:solidFill>
            <a:srgbClr val="FFFFFF"/>
          </a:solidFill>
          <a:ln>
            <a:solidFill>
              <a:srgbClr val="000000"/>
            </a:solidFill>
            <a:miter lim="800000"/>
            <a:headEnd/>
            <a:tailEnd/>
          </a:ln>
        </p:spPr>
      </p:sp>
      <p:sp>
        <p:nvSpPr>
          <p:cNvPr id="23556" name="Rectangle 2"/>
          <p:cNvSpPr>
            <a:spLocks noGrp="1" noChangeArrowheads="1"/>
          </p:cNvSpPr>
          <p:nvPr>
            <p:ph type="body" idx="1"/>
          </p:nvPr>
        </p:nvSpPr>
        <p:spPr bwMode="auto">
          <a:xfrm>
            <a:off x="679449" y="7096374"/>
            <a:ext cx="5440372" cy="2089142"/>
          </a:xfr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numCol="1" anchor="ctr" anchorCtr="0" compatLnSpc="1">
            <a:prstTxWarp prst="textNoShape">
              <a:avLst/>
            </a:prstTxWarp>
          </a:bodyPr>
          <a:lstStyle/>
          <a:p>
            <a:endParaRPr lang="ja-JP" altLang="ja-JP" smtClean="0">
              <a:latin typeface="Times New Roman" pitchFamily="18" charset="0"/>
            </a:endParaRPr>
          </a:p>
        </p:txBody>
      </p:sp>
      <p:sp>
        <p:nvSpPr>
          <p:cNvPr id="23557" name="Text Box 3"/>
          <p:cNvSpPr txBox="1">
            <a:spLocks noChangeArrowheads="1"/>
          </p:cNvSpPr>
          <p:nvPr/>
        </p:nvSpPr>
        <p:spPr bwMode="auto">
          <a:xfrm>
            <a:off x="3849123" y="9433082"/>
            <a:ext cx="2950140" cy="49673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0" tIns="0" rIns="0" bIns="0" anchor="b"/>
          <a:lstStyle>
            <a:lvl1pPr eaLnBrk="0" hangingPunct="0">
              <a:tabLst>
                <a:tab pos="655638" algn="l"/>
                <a:tab pos="1314450" algn="l"/>
                <a:tab pos="1973263" algn="l"/>
                <a:tab pos="2630488" algn="l"/>
              </a:tabLst>
              <a:defRPr kumimoji="1">
                <a:solidFill>
                  <a:schemeClr val="tx1"/>
                </a:solidFill>
                <a:latin typeface="Arial" pitchFamily="34" charset="0"/>
                <a:ea typeface="ＭＳ Ｐゴシック" pitchFamily="50" charset="-128"/>
              </a:defRPr>
            </a:lvl1pPr>
            <a:lvl2pPr marL="742950" indent="-285750" eaLnBrk="0" hangingPunct="0">
              <a:tabLst>
                <a:tab pos="655638" algn="l"/>
                <a:tab pos="1314450" algn="l"/>
                <a:tab pos="1973263" algn="l"/>
                <a:tab pos="2630488" algn="l"/>
              </a:tabLst>
              <a:defRPr kumimoji="1">
                <a:solidFill>
                  <a:schemeClr val="tx1"/>
                </a:solidFill>
                <a:latin typeface="Arial" pitchFamily="34" charset="0"/>
                <a:ea typeface="ＭＳ Ｐゴシック" pitchFamily="50" charset="-128"/>
              </a:defRPr>
            </a:lvl2pPr>
            <a:lvl3pPr marL="1143000" indent="-228600" eaLnBrk="0" hangingPunct="0">
              <a:tabLst>
                <a:tab pos="655638" algn="l"/>
                <a:tab pos="1314450" algn="l"/>
                <a:tab pos="1973263" algn="l"/>
                <a:tab pos="2630488" algn="l"/>
              </a:tabLst>
              <a:defRPr kumimoji="1">
                <a:solidFill>
                  <a:schemeClr val="tx1"/>
                </a:solidFill>
                <a:latin typeface="Arial" pitchFamily="34" charset="0"/>
                <a:ea typeface="ＭＳ Ｐゴシック" pitchFamily="50" charset="-128"/>
              </a:defRPr>
            </a:lvl3pPr>
            <a:lvl4pPr marL="1600200" indent="-228600" eaLnBrk="0" hangingPunct="0">
              <a:tabLst>
                <a:tab pos="655638" algn="l"/>
                <a:tab pos="1314450" algn="l"/>
                <a:tab pos="1973263" algn="l"/>
                <a:tab pos="2630488" algn="l"/>
              </a:tabLst>
              <a:defRPr kumimoji="1">
                <a:solidFill>
                  <a:schemeClr val="tx1"/>
                </a:solidFill>
                <a:latin typeface="Arial" pitchFamily="34" charset="0"/>
                <a:ea typeface="ＭＳ Ｐゴシック" pitchFamily="50" charset="-128"/>
              </a:defRPr>
            </a:lvl4pPr>
            <a:lvl5pPr marL="2057400" indent="-228600" eaLnBrk="0" hangingPunct="0">
              <a:tabLst>
                <a:tab pos="655638" algn="l"/>
                <a:tab pos="1314450" algn="l"/>
                <a:tab pos="1973263" algn="l"/>
                <a:tab pos="2630488" algn="l"/>
              </a:tabLst>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tabLst>
                <a:tab pos="655638" algn="l"/>
                <a:tab pos="1314450" algn="l"/>
                <a:tab pos="1973263" algn="l"/>
                <a:tab pos="2630488" algn="l"/>
              </a:tabLs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tabLst>
                <a:tab pos="655638" algn="l"/>
                <a:tab pos="1314450" algn="l"/>
                <a:tab pos="1973263" algn="l"/>
                <a:tab pos="2630488" algn="l"/>
              </a:tabLs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tabLst>
                <a:tab pos="655638" algn="l"/>
                <a:tab pos="1314450" algn="l"/>
                <a:tab pos="1973263" algn="l"/>
                <a:tab pos="2630488" algn="l"/>
              </a:tabLs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tabLst>
                <a:tab pos="655638" algn="l"/>
                <a:tab pos="1314450" algn="l"/>
                <a:tab pos="1973263" algn="l"/>
                <a:tab pos="2630488" algn="l"/>
              </a:tabLst>
              <a:defRPr kumimoji="1">
                <a:solidFill>
                  <a:schemeClr val="tx1"/>
                </a:solidFill>
                <a:latin typeface="Arial" pitchFamily="34" charset="0"/>
                <a:ea typeface="ＭＳ Ｐゴシック" pitchFamily="50" charset="-128"/>
              </a:defRPr>
            </a:lvl9pPr>
          </a:lstStyle>
          <a:p>
            <a:pPr algn="r" eaLnBrk="1" hangingPunct="1">
              <a:buSzPct val="45000"/>
            </a:pPr>
            <a:fld id="{EF07242E-6B5C-4DCF-96F5-EB6923247CAD}" type="slidenum">
              <a:rPr lang="en-US" altLang="ja-JP" sz="1300">
                <a:solidFill>
                  <a:srgbClr val="000000"/>
                </a:solidFill>
                <a:latin typeface="Times New Roman" pitchFamily="18" charset="0"/>
                <a:ea typeface="ＭＳ Ｐ明朝" pitchFamily="18" charset="-128"/>
              </a:rPr>
              <a:pPr algn="r" eaLnBrk="1" hangingPunct="1">
                <a:buSzPct val="45000"/>
              </a:pPr>
              <a:t>6</a:t>
            </a:fld>
            <a:endParaRPr lang="en-US" altLang="ja-JP" sz="1300" dirty="0">
              <a:solidFill>
                <a:srgbClr val="000000"/>
              </a:solidFill>
              <a:latin typeface="Times New Roman" pitchFamily="18" charset="0"/>
              <a:ea typeface="ＭＳ Ｐ明朝" pitchFamily="18" charset="-128"/>
            </a:endParaRPr>
          </a:p>
        </p:txBody>
      </p:sp>
      <p:sp>
        <p:nvSpPr>
          <p:cNvPr id="23558" name="Text Box 4"/>
          <p:cNvSpPr txBox="1">
            <a:spLocks noChangeArrowheads="1"/>
          </p:cNvSpPr>
          <p:nvPr/>
        </p:nvSpPr>
        <p:spPr bwMode="auto">
          <a:xfrm>
            <a:off x="4" y="2"/>
            <a:ext cx="2950140" cy="49673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0" tIns="0" rIns="0" bIns="0"/>
          <a:lstStyle>
            <a:lvl1pPr eaLnBrk="0" hangingPunct="0">
              <a:tabLst>
                <a:tab pos="655638" algn="l"/>
                <a:tab pos="1314450" algn="l"/>
                <a:tab pos="1973263" algn="l"/>
                <a:tab pos="2630488" algn="l"/>
              </a:tabLst>
              <a:defRPr kumimoji="1">
                <a:solidFill>
                  <a:schemeClr val="tx1"/>
                </a:solidFill>
                <a:latin typeface="Arial" pitchFamily="34" charset="0"/>
                <a:ea typeface="ＭＳ Ｐゴシック" pitchFamily="50" charset="-128"/>
              </a:defRPr>
            </a:lvl1pPr>
            <a:lvl2pPr marL="742950" indent="-285750" eaLnBrk="0" hangingPunct="0">
              <a:tabLst>
                <a:tab pos="655638" algn="l"/>
                <a:tab pos="1314450" algn="l"/>
                <a:tab pos="1973263" algn="l"/>
                <a:tab pos="2630488" algn="l"/>
              </a:tabLst>
              <a:defRPr kumimoji="1">
                <a:solidFill>
                  <a:schemeClr val="tx1"/>
                </a:solidFill>
                <a:latin typeface="Arial" pitchFamily="34" charset="0"/>
                <a:ea typeface="ＭＳ Ｐゴシック" pitchFamily="50" charset="-128"/>
              </a:defRPr>
            </a:lvl2pPr>
            <a:lvl3pPr marL="1143000" indent="-228600" eaLnBrk="0" hangingPunct="0">
              <a:tabLst>
                <a:tab pos="655638" algn="l"/>
                <a:tab pos="1314450" algn="l"/>
                <a:tab pos="1973263" algn="l"/>
                <a:tab pos="2630488" algn="l"/>
              </a:tabLst>
              <a:defRPr kumimoji="1">
                <a:solidFill>
                  <a:schemeClr val="tx1"/>
                </a:solidFill>
                <a:latin typeface="Arial" pitchFamily="34" charset="0"/>
                <a:ea typeface="ＭＳ Ｐゴシック" pitchFamily="50" charset="-128"/>
              </a:defRPr>
            </a:lvl3pPr>
            <a:lvl4pPr marL="1600200" indent="-228600" eaLnBrk="0" hangingPunct="0">
              <a:tabLst>
                <a:tab pos="655638" algn="l"/>
                <a:tab pos="1314450" algn="l"/>
                <a:tab pos="1973263" algn="l"/>
                <a:tab pos="2630488" algn="l"/>
              </a:tabLst>
              <a:defRPr kumimoji="1">
                <a:solidFill>
                  <a:schemeClr val="tx1"/>
                </a:solidFill>
                <a:latin typeface="Arial" pitchFamily="34" charset="0"/>
                <a:ea typeface="ＭＳ Ｐゴシック" pitchFamily="50" charset="-128"/>
              </a:defRPr>
            </a:lvl4pPr>
            <a:lvl5pPr marL="2057400" indent="-228600" eaLnBrk="0" hangingPunct="0">
              <a:tabLst>
                <a:tab pos="655638" algn="l"/>
                <a:tab pos="1314450" algn="l"/>
                <a:tab pos="1973263" algn="l"/>
                <a:tab pos="2630488" algn="l"/>
              </a:tabLst>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tabLst>
                <a:tab pos="655638" algn="l"/>
                <a:tab pos="1314450" algn="l"/>
                <a:tab pos="1973263" algn="l"/>
                <a:tab pos="2630488" algn="l"/>
              </a:tabLs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tabLst>
                <a:tab pos="655638" algn="l"/>
                <a:tab pos="1314450" algn="l"/>
                <a:tab pos="1973263" algn="l"/>
                <a:tab pos="2630488" algn="l"/>
              </a:tabLs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tabLst>
                <a:tab pos="655638" algn="l"/>
                <a:tab pos="1314450" algn="l"/>
                <a:tab pos="1973263" algn="l"/>
                <a:tab pos="2630488" algn="l"/>
              </a:tabLs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tabLst>
                <a:tab pos="655638" algn="l"/>
                <a:tab pos="1314450" algn="l"/>
                <a:tab pos="1973263" algn="l"/>
                <a:tab pos="2630488" algn="l"/>
              </a:tabLst>
              <a:defRPr kumimoji="1">
                <a:solidFill>
                  <a:schemeClr val="tx1"/>
                </a:solidFill>
                <a:latin typeface="Arial" pitchFamily="34" charset="0"/>
                <a:ea typeface="ＭＳ Ｐゴシック" pitchFamily="50" charset="-128"/>
              </a:defRPr>
            </a:lvl9pPr>
          </a:lstStyle>
          <a:p>
            <a:pPr eaLnBrk="1" hangingPunct="1">
              <a:buSzPct val="45000"/>
            </a:pPr>
            <a:r>
              <a:rPr lang="en-US" sz="1300" dirty="0" err="1">
                <a:solidFill>
                  <a:srgbClr val="000000"/>
                </a:solidFill>
                <a:latin typeface="Times New Roman" pitchFamily="18" charset="0"/>
                <a:ea typeface="ＭＳ Ｐ明朝" pitchFamily="18" charset="-128"/>
              </a:rPr>
              <a:t>株式会社ナノコネクト</a:t>
            </a:r>
            <a:endParaRPr lang="en-US" sz="1300" dirty="0">
              <a:solidFill>
                <a:srgbClr val="000000"/>
              </a:solidFill>
              <a:latin typeface="Times New Roman" pitchFamily="18" charset="0"/>
              <a:ea typeface="ＭＳ Ｐ明朝" pitchFamily="18" charset="-128"/>
            </a:endParaRPr>
          </a:p>
        </p:txBody>
      </p:sp>
    </p:spTree>
    <p:extLst>
      <p:ext uri="{BB962C8B-B14F-4D97-AF65-F5344CB8AC3E}">
        <p14:creationId xmlns:p14="http://schemas.microsoft.com/office/powerpoint/2010/main" xmlns="" val="182572722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3554" name="Rectangle 6"/>
          <p:cNvSpPr>
            <a:spLocks noGrp="1" noChangeArrowheads="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Ctr="0" compatLnSpc="1">
            <a:prstTxWarp prst="textNoShape">
              <a:avLst/>
            </a:prstTxWarp>
          </a:bodyPr>
          <a:lstStyle>
            <a:lvl1pPr eaLnBrk="0" hangingPunct="0">
              <a:tabLst>
                <a:tab pos="660357" algn="l"/>
                <a:tab pos="1323913" algn="l"/>
                <a:tab pos="1987467" algn="l"/>
                <a:tab pos="2649424" algn="l"/>
              </a:tabLst>
              <a:defRPr kumimoji="1">
                <a:solidFill>
                  <a:schemeClr val="tx1"/>
                </a:solidFill>
                <a:latin typeface="Arial" pitchFamily="34" charset="0"/>
                <a:ea typeface="ＭＳ Ｐゴシック" pitchFamily="50" charset="-128"/>
              </a:defRPr>
            </a:lvl1pPr>
            <a:lvl2pPr marL="748299" indent="-287807" eaLnBrk="0" hangingPunct="0">
              <a:tabLst>
                <a:tab pos="660357" algn="l"/>
                <a:tab pos="1323913" algn="l"/>
                <a:tab pos="1987467" algn="l"/>
                <a:tab pos="2649424" algn="l"/>
              </a:tabLst>
              <a:defRPr kumimoji="1">
                <a:solidFill>
                  <a:schemeClr val="tx1"/>
                </a:solidFill>
                <a:latin typeface="Arial" pitchFamily="34" charset="0"/>
                <a:ea typeface="ＭＳ Ｐゴシック" pitchFamily="50" charset="-128"/>
              </a:defRPr>
            </a:lvl2pPr>
            <a:lvl3pPr marL="1151228" indent="-230245" eaLnBrk="0" hangingPunct="0">
              <a:tabLst>
                <a:tab pos="660357" algn="l"/>
                <a:tab pos="1323913" algn="l"/>
                <a:tab pos="1987467" algn="l"/>
                <a:tab pos="2649424" algn="l"/>
              </a:tabLst>
              <a:defRPr kumimoji="1">
                <a:solidFill>
                  <a:schemeClr val="tx1"/>
                </a:solidFill>
                <a:latin typeface="Arial" pitchFamily="34" charset="0"/>
                <a:ea typeface="ＭＳ Ｐゴシック" pitchFamily="50" charset="-128"/>
              </a:defRPr>
            </a:lvl3pPr>
            <a:lvl4pPr marL="1611719" indent="-230245" eaLnBrk="0" hangingPunct="0">
              <a:tabLst>
                <a:tab pos="660357" algn="l"/>
                <a:tab pos="1323913" algn="l"/>
                <a:tab pos="1987467" algn="l"/>
                <a:tab pos="2649424" algn="l"/>
              </a:tabLst>
              <a:defRPr kumimoji="1">
                <a:solidFill>
                  <a:schemeClr val="tx1"/>
                </a:solidFill>
                <a:latin typeface="Arial" pitchFamily="34" charset="0"/>
                <a:ea typeface="ＭＳ Ｐゴシック" pitchFamily="50" charset="-128"/>
              </a:defRPr>
            </a:lvl4pPr>
            <a:lvl5pPr marL="2072210" indent="-230245" eaLnBrk="0" hangingPunct="0">
              <a:tabLst>
                <a:tab pos="660357" algn="l"/>
                <a:tab pos="1323913" algn="l"/>
                <a:tab pos="1987467" algn="l"/>
                <a:tab pos="2649424" algn="l"/>
              </a:tabLst>
              <a:defRPr kumimoji="1">
                <a:solidFill>
                  <a:schemeClr val="tx1"/>
                </a:solidFill>
                <a:latin typeface="Arial" pitchFamily="34" charset="0"/>
                <a:ea typeface="ＭＳ Ｐゴシック" pitchFamily="50" charset="-128"/>
              </a:defRPr>
            </a:lvl5pPr>
            <a:lvl6pPr marL="2532702" indent="-230245" eaLnBrk="0" fontAlgn="base" hangingPunct="0">
              <a:spcBef>
                <a:spcPct val="0"/>
              </a:spcBef>
              <a:spcAft>
                <a:spcPct val="0"/>
              </a:spcAft>
              <a:tabLst>
                <a:tab pos="660357" algn="l"/>
                <a:tab pos="1323913" algn="l"/>
                <a:tab pos="1987467" algn="l"/>
                <a:tab pos="2649424" algn="l"/>
              </a:tabLst>
              <a:defRPr kumimoji="1">
                <a:solidFill>
                  <a:schemeClr val="tx1"/>
                </a:solidFill>
                <a:latin typeface="Arial" pitchFamily="34" charset="0"/>
                <a:ea typeface="ＭＳ Ｐゴシック" pitchFamily="50" charset="-128"/>
              </a:defRPr>
            </a:lvl6pPr>
            <a:lvl7pPr marL="2993193" indent="-230245" eaLnBrk="0" fontAlgn="base" hangingPunct="0">
              <a:spcBef>
                <a:spcPct val="0"/>
              </a:spcBef>
              <a:spcAft>
                <a:spcPct val="0"/>
              </a:spcAft>
              <a:tabLst>
                <a:tab pos="660357" algn="l"/>
                <a:tab pos="1323913" algn="l"/>
                <a:tab pos="1987467" algn="l"/>
                <a:tab pos="2649424" algn="l"/>
              </a:tabLst>
              <a:defRPr kumimoji="1">
                <a:solidFill>
                  <a:schemeClr val="tx1"/>
                </a:solidFill>
                <a:latin typeface="Arial" pitchFamily="34" charset="0"/>
                <a:ea typeface="ＭＳ Ｐゴシック" pitchFamily="50" charset="-128"/>
              </a:defRPr>
            </a:lvl7pPr>
            <a:lvl8pPr marL="3453683" indent="-230245" eaLnBrk="0" fontAlgn="base" hangingPunct="0">
              <a:spcBef>
                <a:spcPct val="0"/>
              </a:spcBef>
              <a:spcAft>
                <a:spcPct val="0"/>
              </a:spcAft>
              <a:tabLst>
                <a:tab pos="660357" algn="l"/>
                <a:tab pos="1323913" algn="l"/>
                <a:tab pos="1987467" algn="l"/>
                <a:tab pos="2649424" algn="l"/>
              </a:tabLst>
              <a:defRPr kumimoji="1">
                <a:solidFill>
                  <a:schemeClr val="tx1"/>
                </a:solidFill>
                <a:latin typeface="Arial" pitchFamily="34" charset="0"/>
                <a:ea typeface="ＭＳ Ｐゴシック" pitchFamily="50" charset="-128"/>
              </a:defRPr>
            </a:lvl8pPr>
            <a:lvl9pPr marL="3914174" indent="-230245" eaLnBrk="0" fontAlgn="base" hangingPunct="0">
              <a:spcBef>
                <a:spcPct val="0"/>
              </a:spcBef>
              <a:spcAft>
                <a:spcPct val="0"/>
              </a:spcAft>
              <a:tabLst>
                <a:tab pos="660357" algn="l"/>
                <a:tab pos="1323913" algn="l"/>
                <a:tab pos="1987467" algn="l"/>
                <a:tab pos="2649424" algn="l"/>
              </a:tabLst>
              <a:defRPr kumimoji="1">
                <a:solidFill>
                  <a:schemeClr val="tx1"/>
                </a:solidFill>
                <a:latin typeface="Arial" pitchFamily="34" charset="0"/>
                <a:ea typeface="ＭＳ Ｐゴシック" pitchFamily="50" charset="-128"/>
              </a:defRPr>
            </a:lvl9pPr>
          </a:lstStyle>
          <a:p>
            <a:pPr eaLnBrk="1" hangingPunct="1"/>
            <a:fld id="{C68535A6-ED1E-4A84-8302-4B978D433B88}" type="slidenum">
              <a:rPr lang="en-US" altLang="ja-JP" smtClean="0">
                <a:solidFill>
                  <a:srgbClr val="000000"/>
                </a:solidFill>
                <a:latin typeface="Times New Roman" pitchFamily="18" charset="0"/>
                <a:ea typeface="ＭＳ Ｐ明朝" pitchFamily="18" charset="-128"/>
              </a:rPr>
              <a:pPr eaLnBrk="1" hangingPunct="1"/>
              <a:t>7</a:t>
            </a:fld>
            <a:endParaRPr lang="en-US" altLang="ja-JP" smtClean="0">
              <a:solidFill>
                <a:srgbClr val="000000"/>
              </a:solidFill>
              <a:latin typeface="Times New Roman" pitchFamily="18" charset="0"/>
              <a:ea typeface="ＭＳ Ｐ明朝" pitchFamily="18" charset="-128"/>
            </a:endParaRPr>
          </a:p>
        </p:txBody>
      </p:sp>
      <p:sp>
        <p:nvSpPr>
          <p:cNvPr id="23555" name="Rectangle 1"/>
          <p:cNvSpPr>
            <a:spLocks noGrp="1" noRot="1" noChangeAspect="1" noChangeArrowheads="1" noTextEdit="1"/>
          </p:cNvSpPr>
          <p:nvPr>
            <p:ph type="sldImg"/>
          </p:nvPr>
        </p:nvSpPr>
        <p:spPr bwMode="auto">
          <a:xfrm>
            <a:off x="709613" y="754063"/>
            <a:ext cx="5380037" cy="3724275"/>
          </a:xfrm>
          <a:solidFill>
            <a:srgbClr val="FFFFFF"/>
          </a:solidFill>
          <a:ln>
            <a:solidFill>
              <a:srgbClr val="000000"/>
            </a:solidFill>
            <a:miter lim="800000"/>
            <a:headEnd/>
            <a:tailEnd/>
          </a:ln>
        </p:spPr>
      </p:sp>
      <p:sp>
        <p:nvSpPr>
          <p:cNvPr id="23556" name="Rectangle 2"/>
          <p:cNvSpPr>
            <a:spLocks noGrp="1" noChangeArrowheads="1"/>
          </p:cNvSpPr>
          <p:nvPr>
            <p:ph type="body" idx="1"/>
          </p:nvPr>
        </p:nvSpPr>
        <p:spPr bwMode="auto">
          <a:xfrm>
            <a:off x="679449" y="7096374"/>
            <a:ext cx="5440372" cy="2089142"/>
          </a:xfr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numCol="1" anchor="ctr" anchorCtr="0" compatLnSpc="1">
            <a:prstTxWarp prst="textNoShape">
              <a:avLst/>
            </a:prstTxWarp>
          </a:bodyPr>
          <a:lstStyle/>
          <a:p>
            <a:endParaRPr lang="ja-JP" altLang="ja-JP" smtClean="0">
              <a:latin typeface="Times New Roman" pitchFamily="18" charset="0"/>
            </a:endParaRPr>
          </a:p>
        </p:txBody>
      </p:sp>
      <p:sp>
        <p:nvSpPr>
          <p:cNvPr id="23557" name="Text Box 3"/>
          <p:cNvSpPr txBox="1">
            <a:spLocks noChangeArrowheads="1"/>
          </p:cNvSpPr>
          <p:nvPr/>
        </p:nvSpPr>
        <p:spPr bwMode="auto">
          <a:xfrm>
            <a:off x="3849123" y="9433082"/>
            <a:ext cx="2950140" cy="49673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0" tIns="0" rIns="0" bIns="0" anchor="b"/>
          <a:lstStyle>
            <a:lvl1pPr eaLnBrk="0" hangingPunct="0">
              <a:tabLst>
                <a:tab pos="655638" algn="l"/>
                <a:tab pos="1314450" algn="l"/>
                <a:tab pos="1973263" algn="l"/>
                <a:tab pos="2630488" algn="l"/>
              </a:tabLst>
              <a:defRPr kumimoji="1">
                <a:solidFill>
                  <a:schemeClr val="tx1"/>
                </a:solidFill>
                <a:latin typeface="Arial" pitchFamily="34" charset="0"/>
                <a:ea typeface="ＭＳ Ｐゴシック" pitchFamily="50" charset="-128"/>
              </a:defRPr>
            </a:lvl1pPr>
            <a:lvl2pPr marL="742950" indent="-285750" eaLnBrk="0" hangingPunct="0">
              <a:tabLst>
                <a:tab pos="655638" algn="l"/>
                <a:tab pos="1314450" algn="l"/>
                <a:tab pos="1973263" algn="l"/>
                <a:tab pos="2630488" algn="l"/>
              </a:tabLst>
              <a:defRPr kumimoji="1">
                <a:solidFill>
                  <a:schemeClr val="tx1"/>
                </a:solidFill>
                <a:latin typeface="Arial" pitchFamily="34" charset="0"/>
                <a:ea typeface="ＭＳ Ｐゴシック" pitchFamily="50" charset="-128"/>
              </a:defRPr>
            </a:lvl2pPr>
            <a:lvl3pPr marL="1143000" indent="-228600" eaLnBrk="0" hangingPunct="0">
              <a:tabLst>
                <a:tab pos="655638" algn="l"/>
                <a:tab pos="1314450" algn="l"/>
                <a:tab pos="1973263" algn="l"/>
                <a:tab pos="2630488" algn="l"/>
              </a:tabLst>
              <a:defRPr kumimoji="1">
                <a:solidFill>
                  <a:schemeClr val="tx1"/>
                </a:solidFill>
                <a:latin typeface="Arial" pitchFamily="34" charset="0"/>
                <a:ea typeface="ＭＳ Ｐゴシック" pitchFamily="50" charset="-128"/>
              </a:defRPr>
            </a:lvl3pPr>
            <a:lvl4pPr marL="1600200" indent="-228600" eaLnBrk="0" hangingPunct="0">
              <a:tabLst>
                <a:tab pos="655638" algn="l"/>
                <a:tab pos="1314450" algn="l"/>
                <a:tab pos="1973263" algn="l"/>
                <a:tab pos="2630488" algn="l"/>
              </a:tabLst>
              <a:defRPr kumimoji="1">
                <a:solidFill>
                  <a:schemeClr val="tx1"/>
                </a:solidFill>
                <a:latin typeface="Arial" pitchFamily="34" charset="0"/>
                <a:ea typeface="ＭＳ Ｐゴシック" pitchFamily="50" charset="-128"/>
              </a:defRPr>
            </a:lvl4pPr>
            <a:lvl5pPr marL="2057400" indent="-228600" eaLnBrk="0" hangingPunct="0">
              <a:tabLst>
                <a:tab pos="655638" algn="l"/>
                <a:tab pos="1314450" algn="l"/>
                <a:tab pos="1973263" algn="l"/>
                <a:tab pos="2630488" algn="l"/>
              </a:tabLst>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tabLst>
                <a:tab pos="655638" algn="l"/>
                <a:tab pos="1314450" algn="l"/>
                <a:tab pos="1973263" algn="l"/>
                <a:tab pos="2630488" algn="l"/>
              </a:tabLs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tabLst>
                <a:tab pos="655638" algn="l"/>
                <a:tab pos="1314450" algn="l"/>
                <a:tab pos="1973263" algn="l"/>
                <a:tab pos="2630488" algn="l"/>
              </a:tabLs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tabLst>
                <a:tab pos="655638" algn="l"/>
                <a:tab pos="1314450" algn="l"/>
                <a:tab pos="1973263" algn="l"/>
                <a:tab pos="2630488" algn="l"/>
              </a:tabLs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tabLst>
                <a:tab pos="655638" algn="l"/>
                <a:tab pos="1314450" algn="l"/>
                <a:tab pos="1973263" algn="l"/>
                <a:tab pos="2630488" algn="l"/>
              </a:tabLst>
              <a:defRPr kumimoji="1">
                <a:solidFill>
                  <a:schemeClr val="tx1"/>
                </a:solidFill>
                <a:latin typeface="Arial" pitchFamily="34" charset="0"/>
                <a:ea typeface="ＭＳ Ｐゴシック" pitchFamily="50" charset="-128"/>
              </a:defRPr>
            </a:lvl9pPr>
          </a:lstStyle>
          <a:p>
            <a:pPr algn="r" eaLnBrk="1" hangingPunct="1">
              <a:buSzPct val="45000"/>
            </a:pPr>
            <a:fld id="{EF07242E-6B5C-4DCF-96F5-EB6923247CAD}" type="slidenum">
              <a:rPr lang="en-US" altLang="ja-JP" sz="1300">
                <a:solidFill>
                  <a:srgbClr val="000000"/>
                </a:solidFill>
                <a:latin typeface="Times New Roman" pitchFamily="18" charset="0"/>
                <a:ea typeface="ＭＳ Ｐ明朝" pitchFamily="18" charset="-128"/>
              </a:rPr>
              <a:pPr algn="r" eaLnBrk="1" hangingPunct="1">
                <a:buSzPct val="45000"/>
              </a:pPr>
              <a:t>7</a:t>
            </a:fld>
            <a:endParaRPr lang="en-US" altLang="ja-JP" sz="1300" dirty="0">
              <a:solidFill>
                <a:srgbClr val="000000"/>
              </a:solidFill>
              <a:latin typeface="Times New Roman" pitchFamily="18" charset="0"/>
              <a:ea typeface="ＭＳ Ｐ明朝" pitchFamily="18" charset="-128"/>
            </a:endParaRPr>
          </a:p>
        </p:txBody>
      </p:sp>
      <p:sp>
        <p:nvSpPr>
          <p:cNvPr id="23558" name="Text Box 4"/>
          <p:cNvSpPr txBox="1">
            <a:spLocks noChangeArrowheads="1"/>
          </p:cNvSpPr>
          <p:nvPr/>
        </p:nvSpPr>
        <p:spPr bwMode="auto">
          <a:xfrm>
            <a:off x="4" y="2"/>
            <a:ext cx="2950140" cy="49673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0" tIns="0" rIns="0" bIns="0"/>
          <a:lstStyle>
            <a:lvl1pPr eaLnBrk="0" hangingPunct="0">
              <a:tabLst>
                <a:tab pos="655638" algn="l"/>
                <a:tab pos="1314450" algn="l"/>
                <a:tab pos="1973263" algn="l"/>
                <a:tab pos="2630488" algn="l"/>
              </a:tabLst>
              <a:defRPr kumimoji="1">
                <a:solidFill>
                  <a:schemeClr val="tx1"/>
                </a:solidFill>
                <a:latin typeface="Arial" pitchFamily="34" charset="0"/>
                <a:ea typeface="ＭＳ Ｐゴシック" pitchFamily="50" charset="-128"/>
              </a:defRPr>
            </a:lvl1pPr>
            <a:lvl2pPr marL="742950" indent="-285750" eaLnBrk="0" hangingPunct="0">
              <a:tabLst>
                <a:tab pos="655638" algn="l"/>
                <a:tab pos="1314450" algn="l"/>
                <a:tab pos="1973263" algn="l"/>
                <a:tab pos="2630488" algn="l"/>
              </a:tabLst>
              <a:defRPr kumimoji="1">
                <a:solidFill>
                  <a:schemeClr val="tx1"/>
                </a:solidFill>
                <a:latin typeface="Arial" pitchFamily="34" charset="0"/>
                <a:ea typeface="ＭＳ Ｐゴシック" pitchFamily="50" charset="-128"/>
              </a:defRPr>
            </a:lvl2pPr>
            <a:lvl3pPr marL="1143000" indent="-228600" eaLnBrk="0" hangingPunct="0">
              <a:tabLst>
                <a:tab pos="655638" algn="l"/>
                <a:tab pos="1314450" algn="l"/>
                <a:tab pos="1973263" algn="l"/>
                <a:tab pos="2630488" algn="l"/>
              </a:tabLst>
              <a:defRPr kumimoji="1">
                <a:solidFill>
                  <a:schemeClr val="tx1"/>
                </a:solidFill>
                <a:latin typeface="Arial" pitchFamily="34" charset="0"/>
                <a:ea typeface="ＭＳ Ｐゴシック" pitchFamily="50" charset="-128"/>
              </a:defRPr>
            </a:lvl3pPr>
            <a:lvl4pPr marL="1600200" indent="-228600" eaLnBrk="0" hangingPunct="0">
              <a:tabLst>
                <a:tab pos="655638" algn="l"/>
                <a:tab pos="1314450" algn="l"/>
                <a:tab pos="1973263" algn="l"/>
                <a:tab pos="2630488" algn="l"/>
              </a:tabLst>
              <a:defRPr kumimoji="1">
                <a:solidFill>
                  <a:schemeClr val="tx1"/>
                </a:solidFill>
                <a:latin typeface="Arial" pitchFamily="34" charset="0"/>
                <a:ea typeface="ＭＳ Ｐゴシック" pitchFamily="50" charset="-128"/>
              </a:defRPr>
            </a:lvl4pPr>
            <a:lvl5pPr marL="2057400" indent="-228600" eaLnBrk="0" hangingPunct="0">
              <a:tabLst>
                <a:tab pos="655638" algn="l"/>
                <a:tab pos="1314450" algn="l"/>
                <a:tab pos="1973263" algn="l"/>
                <a:tab pos="2630488" algn="l"/>
              </a:tabLst>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tabLst>
                <a:tab pos="655638" algn="l"/>
                <a:tab pos="1314450" algn="l"/>
                <a:tab pos="1973263" algn="l"/>
                <a:tab pos="2630488" algn="l"/>
              </a:tabLs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tabLst>
                <a:tab pos="655638" algn="l"/>
                <a:tab pos="1314450" algn="l"/>
                <a:tab pos="1973263" algn="l"/>
                <a:tab pos="2630488" algn="l"/>
              </a:tabLs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tabLst>
                <a:tab pos="655638" algn="l"/>
                <a:tab pos="1314450" algn="l"/>
                <a:tab pos="1973263" algn="l"/>
                <a:tab pos="2630488" algn="l"/>
              </a:tabLs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tabLst>
                <a:tab pos="655638" algn="l"/>
                <a:tab pos="1314450" algn="l"/>
                <a:tab pos="1973263" algn="l"/>
                <a:tab pos="2630488" algn="l"/>
              </a:tabLst>
              <a:defRPr kumimoji="1">
                <a:solidFill>
                  <a:schemeClr val="tx1"/>
                </a:solidFill>
                <a:latin typeface="Arial" pitchFamily="34" charset="0"/>
                <a:ea typeface="ＭＳ Ｐゴシック" pitchFamily="50" charset="-128"/>
              </a:defRPr>
            </a:lvl9pPr>
          </a:lstStyle>
          <a:p>
            <a:pPr eaLnBrk="1" hangingPunct="1">
              <a:buSzPct val="45000"/>
            </a:pPr>
            <a:r>
              <a:rPr lang="en-US" sz="1300" dirty="0" err="1">
                <a:solidFill>
                  <a:srgbClr val="000000"/>
                </a:solidFill>
                <a:latin typeface="Times New Roman" pitchFamily="18" charset="0"/>
                <a:ea typeface="ＭＳ Ｐ明朝" pitchFamily="18" charset="-128"/>
              </a:rPr>
              <a:t>株式会社ナノコネクト</a:t>
            </a:r>
            <a:endParaRPr lang="en-US" sz="1300" dirty="0">
              <a:solidFill>
                <a:srgbClr val="000000"/>
              </a:solidFill>
              <a:latin typeface="Times New Roman" pitchFamily="18" charset="0"/>
              <a:ea typeface="ＭＳ Ｐ明朝" pitchFamily="18" charset="-128"/>
            </a:endParaRPr>
          </a:p>
        </p:txBody>
      </p:sp>
    </p:spTree>
    <p:extLst>
      <p:ext uri="{BB962C8B-B14F-4D97-AF65-F5344CB8AC3E}">
        <p14:creationId xmlns:p14="http://schemas.microsoft.com/office/powerpoint/2010/main" xmlns="" val="277102130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3554" name="Rectangle 6"/>
          <p:cNvSpPr>
            <a:spLocks noGrp="1" noChangeArrowheads="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Ctr="0" compatLnSpc="1">
            <a:prstTxWarp prst="textNoShape">
              <a:avLst/>
            </a:prstTxWarp>
          </a:bodyPr>
          <a:lstStyle>
            <a:lvl1pPr eaLnBrk="0" hangingPunct="0">
              <a:tabLst>
                <a:tab pos="660357" algn="l"/>
                <a:tab pos="1323913" algn="l"/>
                <a:tab pos="1987467" algn="l"/>
                <a:tab pos="2649424" algn="l"/>
              </a:tabLst>
              <a:defRPr kumimoji="1">
                <a:solidFill>
                  <a:schemeClr val="tx1"/>
                </a:solidFill>
                <a:latin typeface="Arial" pitchFamily="34" charset="0"/>
                <a:ea typeface="ＭＳ Ｐゴシック" pitchFamily="50" charset="-128"/>
              </a:defRPr>
            </a:lvl1pPr>
            <a:lvl2pPr marL="748299" indent="-287807" eaLnBrk="0" hangingPunct="0">
              <a:tabLst>
                <a:tab pos="660357" algn="l"/>
                <a:tab pos="1323913" algn="l"/>
                <a:tab pos="1987467" algn="l"/>
                <a:tab pos="2649424" algn="l"/>
              </a:tabLst>
              <a:defRPr kumimoji="1">
                <a:solidFill>
                  <a:schemeClr val="tx1"/>
                </a:solidFill>
                <a:latin typeface="Arial" pitchFamily="34" charset="0"/>
                <a:ea typeface="ＭＳ Ｐゴシック" pitchFamily="50" charset="-128"/>
              </a:defRPr>
            </a:lvl2pPr>
            <a:lvl3pPr marL="1151228" indent="-230245" eaLnBrk="0" hangingPunct="0">
              <a:tabLst>
                <a:tab pos="660357" algn="l"/>
                <a:tab pos="1323913" algn="l"/>
                <a:tab pos="1987467" algn="l"/>
                <a:tab pos="2649424" algn="l"/>
              </a:tabLst>
              <a:defRPr kumimoji="1">
                <a:solidFill>
                  <a:schemeClr val="tx1"/>
                </a:solidFill>
                <a:latin typeface="Arial" pitchFamily="34" charset="0"/>
                <a:ea typeface="ＭＳ Ｐゴシック" pitchFamily="50" charset="-128"/>
              </a:defRPr>
            </a:lvl3pPr>
            <a:lvl4pPr marL="1611719" indent="-230245" eaLnBrk="0" hangingPunct="0">
              <a:tabLst>
                <a:tab pos="660357" algn="l"/>
                <a:tab pos="1323913" algn="l"/>
                <a:tab pos="1987467" algn="l"/>
                <a:tab pos="2649424" algn="l"/>
              </a:tabLst>
              <a:defRPr kumimoji="1">
                <a:solidFill>
                  <a:schemeClr val="tx1"/>
                </a:solidFill>
                <a:latin typeface="Arial" pitchFamily="34" charset="0"/>
                <a:ea typeface="ＭＳ Ｐゴシック" pitchFamily="50" charset="-128"/>
              </a:defRPr>
            </a:lvl4pPr>
            <a:lvl5pPr marL="2072210" indent="-230245" eaLnBrk="0" hangingPunct="0">
              <a:tabLst>
                <a:tab pos="660357" algn="l"/>
                <a:tab pos="1323913" algn="l"/>
                <a:tab pos="1987467" algn="l"/>
                <a:tab pos="2649424" algn="l"/>
              </a:tabLst>
              <a:defRPr kumimoji="1">
                <a:solidFill>
                  <a:schemeClr val="tx1"/>
                </a:solidFill>
                <a:latin typeface="Arial" pitchFamily="34" charset="0"/>
                <a:ea typeface="ＭＳ Ｐゴシック" pitchFamily="50" charset="-128"/>
              </a:defRPr>
            </a:lvl5pPr>
            <a:lvl6pPr marL="2532702" indent="-230245" eaLnBrk="0" fontAlgn="base" hangingPunct="0">
              <a:spcBef>
                <a:spcPct val="0"/>
              </a:spcBef>
              <a:spcAft>
                <a:spcPct val="0"/>
              </a:spcAft>
              <a:tabLst>
                <a:tab pos="660357" algn="l"/>
                <a:tab pos="1323913" algn="l"/>
                <a:tab pos="1987467" algn="l"/>
                <a:tab pos="2649424" algn="l"/>
              </a:tabLst>
              <a:defRPr kumimoji="1">
                <a:solidFill>
                  <a:schemeClr val="tx1"/>
                </a:solidFill>
                <a:latin typeface="Arial" pitchFamily="34" charset="0"/>
                <a:ea typeface="ＭＳ Ｐゴシック" pitchFamily="50" charset="-128"/>
              </a:defRPr>
            </a:lvl6pPr>
            <a:lvl7pPr marL="2993193" indent="-230245" eaLnBrk="0" fontAlgn="base" hangingPunct="0">
              <a:spcBef>
                <a:spcPct val="0"/>
              </a:spcBef>
              <a:spcAft>
                <a:spcPct val="0"/>
              </a:spcAft>
              <a:tabLst>
                <a:tab pos="660357" algn="l"/>
                <a:tab pos="1323913" algn="l"/>
                <a:tab pos="1987467" algn="l"/>
                <a:tab pos="2649424" algn="l"/>
              </a:tabLst>
              <a:defRPr kumimoji="1">
                <a:solidFill>
                  <a:schemeClr val="tx1"/>
                </a:solidFill>
                <a:latin typeface="Arial" pitchFamily="34" charset="0"/>
                <a:ea typeface="ＭＳ Ｐゴシック" pitchFamily="50" charset="-128"/>
              </a:defRPr>
            </a:lvl7pPr>
            <a:lvl8pPr marL="3453683" indent="-230245" eaLnBrk="0" fontAlgn="base" hangingPunct="0">
              <a:spcBef>
                <a:spcPct val="0"/>
              </a:spcBef>
              <a:spcAft>
                <a:spcPct val="0"/>
              </a:spcAft>
              <a:tabLst>
                <a:tab pos="660357" algn="l"/>
                <a:tab pos="1323913" algn="l"/>
                <a:tab pos="1987467" algn="l"/>
                <a:tab pos="2649424" algn="l"/>
              </a:tabLst>
              <a:defRPr kumimoji="1">
                <a:solidFill>
                  <a:schemeClr val="tx1"/>
                </a:solidFill>
                <a:latin typeface="Arial" pitchFamily="34" charset="0"/>
                <a:ea typeface="ＭＳ Ｐゴシック" pitchFamily="50" charset="-128"/>
              </a:defRPr>
            </a:lvl8pPr>
            <a:lvl9pPr marL="3914174" indent="-230245" eaLnBrk="0" fontAlgn="base" hangingPunct="0">
              <a:spcBef>
                <a:spcPct val="0"/>
              </a:spcBef>
              <a:spcAft>
                <a:spcPct val="0"/>
              </a:spcAft>
              <a:tabLst>
                <a:tab pos="660357" algn="l"/>
                <a:tab pos="1323913" algn="l"/>
                <a:tab pos="1987467" algn="l"/>
                <a:tab pos="2649424" algn="l"/>
              </a:tabLst>
              <a:defRPr kumimoji="1">
                <a:solidFill>
                  <a:schemeClr val="tx1"/>
                </a:solidFill>
                <a:latin typeface="Arial" pitchFamily="34" charset="0"/>
                <a:ea typeface="ＭＳ Ｐゴシック" pitchFamily="50" charset="-128"/>
              </a:defRPr>
            </a:lvl9pPr>
          </a:lstStyle>
          <a:p>
            <a:pPr eaLnBrk="1" hangingPunct="1"/>
            <a:fld id="{C68535A6-ED1E-4A84-8302-4B978D433B88}" type="slidenum">
              <a:rPr lang="en-US" altLang="ja-JP" smtClean="0">
                <a:solidFill>
                  <a:srgbClr val="000000"/>
                </a:solidFill>
                <a:latin typeface="Times New Roman" pitchFamily="18" charset="0"/>
                <a:ea typeface="ＭＳ Ｐ明朝" pitchFamily="18" charset="-128"/>
              </a:rPr>
              <a:pPr eaLnBrk="1" hangingPunct="1"/>
              <a:t>8</a:t>
            </a:fld>
            <a:endParaRPr lang="en-US" altLang="ja-JP" smtClean="0">
              <a:solidFill>
                <a:srgbClr val="000000"/>
              </a:solidFill>
              <a:latin typeface="Times New Roman" pitchFamily="18" charset="0"/>
              <a:ea typeface="ＭＳ Ｐ明朝" pitchFamily="18" charset="-128"/>
            </a:endParaRPr>
          </a:p>
        </p:txBody>
      </p:sp>
      <p:sp>
        <p:nvSpPr>
          <p:cNvPr id="23555" name="Rectangle 1"/>
          <p:cNvSpPr>
            <a:spLocks noGrp="1" noRot="1" noChangeAspect="1" noChangeArrowheads="1" noTextEdit="1"/>
          </p:cNvSpPr>
          <p:nvPr>
            <p:ph type="sldImg"/>
          </p:nvPr>
        </p:nvSpPr>
        <p:spPr bwMode="auto">
          <a:xfrm>
            <a:off x="709613" y="754063"/>
            <a:ext cx="5380037" cy="3724275"/>
          </a:xfrm>
          <a:solidFill>
            <a:srgbClr val="FFFFFF"/>
          </a:solidFill>
          <a:ln>
            <a:solidFill>
              <a:srgbClr val="000000"/>
            </a:solidFill>
            <a:miter lim="800000"/>
            <a:headEnd/>
            <a:tailEnd/>
          </a:ln>
        </p:spPr>
      </p:sp>
      <p:sp>
        <p:nvSpPr>
          <p:cNvPr id="23556" name="Rectangle 2"/>
          <p:cNvSpPr>
            <a:spLocks noGrp="1" noChangeArrowheads="1"/>
          </p:cNvSpPr>
          <p:nvPr>
            <p:ph type="body" idx="1"/>
          </p:nvPr>
        </p:nvSpPr>
        <p:spPr bwMode="auto">
          <a:xfrm>
            <a:off x="679449" y="7096374"/>
            <a:ext cx="5440372" cy="2089142"/>
          </a:xfr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numCol="1" anchor="ctr" anchorCtr="0" compatLnSpc="1">
            <a:prstTxWarp prst="textNoShape">
              <a:avLst/>
            </a:prstTxWarp>
          </a:bodyPr>
          <a:lstStyle/>
          <a:p>
            <a:endParaRPr lang="ja-JP" altLang="ja-JP" smtClean="0">
              <a:latin typeface="Times New Roman" pitchFamily="18" charset="0"/>
            </a:endParaRPr>
          </a:p>
        </p:txBody>
      </p:sp>
      <p:sp>
        <p:nvSpPr>
          <p:cNvPr id="23557" name="Text Box 3"/>
          <p:cNvSpPr txBox="1">
            <a:spLocks noChangeArrowheads="1"/>
          </p:cNvSpPr>
          <p:nvPr/>
        </p:nvSpPr>
        <p:spPr bwMode="auto">
          <a:xfrm>
            <a:off x="3849123" y="9433082"/>
            <a:ext cx="2950140" cy="49673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0" tIns="0" rIns="0" bIns="0" anchor="b"/>
          <a:lstStyle>
            <a:lvl1pPr eaLnBrk="0" hangingPunct="0">
              <a:tabLst>
                <a:tab pos="655638" algn="l"/>
                <a:tab pos="1314450" algn="l"/>
                <a:tab pos="1973263" algn="l"/>
                <a:tab pos="2630488" algn="l"/>
              </a:tabLst>
              <a:defRPr kumimoji="1">
                <a:solidFill>
                  <a:schemeClr val="tx1"/>
                </a:solidFill>
                <a:latin typeface="Arial" pitchFamily="34" charset="0"/>
                <a:ea typeface="ＭＳ Ｐゴシック" pitchFamily="50" charset="-128"/>
              </a:defRPr>
            </a:lvl1pPr>
            <a:lvl2pPr marL="742950" indent="-285750" eaLnBrk="0" hangingPunct="0">
              <a:tabLst>
                <a:tab pos="655638" algn="l"/>
                <a:tab pos="1314450" algn="l"/>
                <a:tab pos="1973263" algn="l"/>
                <a:tab pos="2630488" algn="l"/>
              </a:tabLst>
              <a:defRPr kumimoji="1">
                <a:solidFill>
                  <a:schemeClr val="tx1"/>
                </a:solidFill>
                <a:latin typeface="Arial" pitchFamily="34" charset="0"/>
                <a:ea typeface="ＭＳ Ｐゴシック" pitchFamily="50" charset="-128"/>
              </a:defRPr>
            </a:lvl2pPr>
            <a:lvl3pPr marL="1143000" indent="-228600" eaLnBrk="0" hangingPunct="0">
              <a:tabLst>
                <a:tab pos="655638" algn="l"/>
                <a:tab pos="1314450" algn="l"/>
                <a:tab pos="1973263" algn="l"/>
                <a:tab pos="2630488" algn="l"/>
              </a:tabLst>
              <a:defRPr kumimoji="1">
                <a:solidFill>
                  <a:schemeClr val="tx1"/>
                </a:solidFill>
                <a:latin typeface="Arial" pitchFamily="34" charset="0"/>
                <a:ea typeface="ＭＳ Ｐゴシック" pitchFamily="50" charset="-128"/>
              </a:defRPr>
            </a:lvl3pPr>
            <a:lvl4pPr marL="1600200" indent="-228600" eaLnBrk="0" hangingPunct="0">
              <a:tabLst>
                <a:tab pos="655638" algn="l"/>
                <a:tab pos="1314450" algn="l"/>
                <a:tab pos="1973263" algn="l"/>
                <a:tab pos="2630488" algn="l"/>
              </a:tabLst>
              <a:defRPr kumimoji="1">
                <a:solidFill>
                  <a:schemeClr val="tx1"/>
                </a:solidFill>
                <a:latin typeface="Arial" pitchFamily="34" charset="0"/>
                <a:ea typeface="ＭＳ Ｐゴシック" pitchFamily="50" charset="-128"/>
              </a:defRPr>
            </a:lvl4pPr>
            <a:lvl5pPr marL="2057400" indent="-228600" eaLnBrk="0" hangingPunct="0">
              <a:tabLst>
                <a:tab pos="655638" algn="l"/>
                <a:tab pos="1314450" algn="l"/>
                <a:tab pos="1973263" algn="l"/>
                <a:tab pos="2630488" algn="l"/>
              </a:tabLst>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tabLst>
                <a:tab pos="655638" algn="l"/>
                <a:tab pos="1314450" algn="l"/>
                <a:tab pos="1973263" algn="l"/>
                <a:tab pos="2630488" algn="l"/>
              </a:tabLs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tabLst>
                <a:tab pos="655638" algn="l"/>
                <a:tab pos="1314450" algn="l"/>
                <a:tab pos="1973263" algn="l"/>
                <a:tab pos="2630488" algn="l"/>
              </a:tabLs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tabLst>
                <a:tab pos="655638" algn="l"/>
                <a:tab pos="1314450" algn="l"/>
                <a:tab pos="1973263" algn="l"/>
                <a:tab pos="2630488" algn="l"/>
              </a:tabLs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tabLst>
                <a:tab pos="655638" algn="l"/>
                <a:tab pos="1314450" algn="l"/>
                <a:tab pos="1973263" algn="l"/>
                <a:tab pos="2630488" algn="l"/>
              </a:tabLst>
              <a:defRPr kumimoji="1">
                <a:solidFill>
                  <a:schemeClr val="tx1"/>
                </a:solidFill>
                <a:latin typeface="Arial" pitchFamily="34" charset="0"/>
                <a:ea typeface="ＭＳ Ｐゴシック" pitchFamily="50" charset="-128"/>
              </a:defRPr>
            </a:lvl9pPr>
          </a:lstStyle>
          <a:p>
            <a:pPr algn="r" eaLnBrk="1" hangingPunct="1">
              <a:buSzPct val="45000"/>
            </a:pPr>
            <a:fld id="{EF07242E-6B5C-4DCF-96F5-EB6923247CAD}" type="slidenum">
              <a:rPr lang="en-US" altLang="ja-JP" sz="1300">
                <a:solidFill>
                  <a:srgbClr val="000000"/>
                </a:solidFill>
                <a:latin typeface="Times New Roman" pitchFamily="18" charset="0"/>
                <a:ea typeface="ＭＳ Ｐ明朝" pitchFamily="18" charset="-128"/>
              </a:rPr>
              <a:pPr algn="r" eaLnBrk="1" hangingPunct="1">
                <a:buSzPct val="45000"/>
              </a:pPr>
              <a:t>8</a:t>
            </a:fld>
            <a:endParaRPr lang="en-US" altLang="ja-JP" sz="1300" dirty="0">
              <a:solidFill>
                <a:srgbClr val="000000"/>
              </a:solidFill>
              <a:latin typeface="Times New Roman" pitchFamily="18" charset="0"/>
              <a:ea typeface="ＭＳ Ｐ明朝" pitchFamily="18" charset="-128"/>
            </a:endParaRPr>
          </a:p>
        </p:txBody>
      </p:sp>
      <p:sp>
        <p:nvSpPr>
          <p:cNvPr id="23558" name="Text Box 4"/>
          <p:cNvSpPr txBox="1">
            <a:spLocks noChangeArrowheads="1"/>
          </p:cNvSpPr>
          <p:nvPr/>
        </p:nvSpPr>
        <p:spPr bwMode="auto">
          <a:xfrm>
            <a:off x="4" y="2"/>
            <a:ext cx="2950140" cy="49673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0" tIns="0" rIns="0" bIns="0"/>
          <a:lstStyle>
            <a:lvl1pPr eaLnBrk="0" hangingPunct="0">
              <a:tabLst>
                <a:tab pos="655638" algn="l"/>
                <a:tab pos="1314450" algn="l"/>
                <a:tab pos="1973263" algn="l"/>
                <a:tab pos="2630488" algn="l"/>
              </a:tabLst>
              <a:defRPr kumimoji="1">
                <a:solidFill>
                  <a:schemeClr val="tx1"/>
                </a:solidFill>
                <a:latin typeface="Arial" pitchFamily="34" charset="0"/>
                <a:ea typeface="ＭＳ Ｐゴシック" pitchFamily="50" charset="-128"/>
              </a:defRPr>
            </a:lvl1pPr>
            <a:lvl2pPr marL="742950" indent="-285750" eaLnBrk="0" hangingPunct="0">
              <a:tabLst>
                <a:tab pos="655638" algn="l"/>
                <a:tab pos="1314450" algn="l"/>
                <a:tab pos="1973263" algn="l"/>
                <a:tab pos="2630488" algn="l"/>
              </a:tabLst>
              <a:defRPr kumimoji="1">
                <a:solidFill>
                  <a:schemeClr val="tx1"/>
                </a:solidFill>
                <a:latin typeface="Arial" pitchFamily="34" charset="0"/>
                <a:ea typeface="ＭＳ Ｐゴシック" pitchFamily="50" charset="-128"/>
              </a:defRPr>
            </a:lvl2pPr>
            <a:lvl3pPr marL="1143000" indent="-228600" eaLnBrk="0" hangingPunct="0">
              <a:tabLst>
                <a:tab pos="655638" algn="l"/>
                <a:tab pos="1314450" algn="l"/>
                <a:tab pos="1973263" algn="l"/>
                <a:tab pos="2630488" algn="l"/>
              </a:tabLst>
              <a:defRPr kumimoji="1">
                <a:solidFill>
                  <a:schemeClr val="tx1"/>
                </a:solidFill>
                <a:latin typeface="Arial" pitchFamily="34" charset="0"/>
                <a:ea typeface="ＭＳ Ｐゴシック" pitchFamily="50" charset="-128"/>
              </a:defRPr>
            </a:lvl3pPr>
            <a:lvl4pPr marL="1600200" indent="-228600" eaLnBrk="0" hangingPunct="0">
              <a:tabLst>
                <a:tab pos="655638" algn="l"/>
                <a:tab pos="1314450" algn="l"/>
                <a:tab pos="1973263" algn="l"/>
                <a:tab pos="2630488" algn="l"/>
              </a:tabLst>
              <a:defRPr kumimoji="1">
                <a:solidFill>
                  <a:schemeClr val="tx1"/>
                </a:solidFill>
                <a:latin typeface="Arial" pitchFamily="34" charset="0"/>
                <a:ea typeface="ＭＳ Ｐゴシック" pitchFamily="50" charset="-128"/>
              </a:defRPr>
            </a:lvl4pPr>
            <a:lvl5pPr marL="2057400" indent="-228600" eaLnBrk="0" hangingPunct="0">
              <a:tabLst>
                <a:tab pos="655638" algn="l"/>
                <a:tab pos="1314450" algn="l"/>
                <a:tab pos="1973263" algn="l"/>
                <a:tab pos="2630488" algn="l"/>
              </a:tabLst>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tabLst>
                <a:tab pos="655638" algn="l"/>
                <a:tab pos="1314450" algn="l"/>
                <a:tab pos="1973263" algn="l"/>
                <a:tab pos="2630488" algn="l"/>
              </a:tabLs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tabLst>
                <a:tab pos="655638" algn="l"/>
                <a:tab pos="1314450" algn="l"/>
                <a:tab pos="1973263" algn="l"/>
                <a:tab pos="2630488" algn="l"/>
              </a:tabLs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tabLst>
                <a:tab pos="655638" algn="l"/>
                <a:tab pos="1314450" algn="l"/>
                <a:tab pos="1973263" algn="l"/>
                <a:tab pos="2630488" algn="l"/>
              </a:tabLs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tabLst>
                <a:tab pos="655638" algn="l"/>
                <a:tab pos="1314450" algn="l"/>
                <a:tab pos="1973263" algn="l"/>
                <a:tab pos="2630488" algn="l"/>
              </a:tabLst>
              <a:defRPr kumimoji="1">
                <a:solidFill>
                  <a:schemeClr val="tx1"/>
                </a:solidFill>
                <a:latin typeface="Arial" pitchFamily="34" charset="0"/>
                <a:ea typeface="ＭＳ Ｐゴシック" pitchFamily="50" charset="-128"/>
              </a:defRPr>
            </a:lvl9pPr>
          </a:lstStyle>
          <a:p>
            <a:pPr eaLnBrk="1" hangingPunct="1">
              <a:buSzPct val="45000"/>
            </a:pPr>
            <a:r>
              <a:rPr lang="en-US" sz="1300" dirty="0" err="1">
                <a:solidFill>
                  <a:srgbClr val="000000"/>
                </a:solidFill>
                <a:latin typeface="Times New Roman" pitchFamily="18" charset="0"/>
                <a:ea typeface="ＭＳ Ｐ明朝" pitchFamily="18" charset="-128"/>
              </a:rPr>
              <a:t>株式会社ナノコネクト</a:t>
            </a:r>
            <a:endParaRPr lang="en-US" sz="1300" dirty="0">
              <a:solidFill>
                <a:srgbClr val="000000"/>
              </a:solidFill>
              <a:latin typeface="Times New Roman" pitchFamily="18" charset="0"/>
              <a:ea typeface="ＭＳ Ｐ明朝" pitchFamily="18" charset="-128"/>
            </a:endParaRPr>
          </a:p>
        </p:txBody>
      </p:sp>
    </p:spTree>
    <p:extLst>
      <p:ext uri="{BB962C8B-B14F-4D97-AF65-F5344CB8AC3E}">
        <p14:creationId xmlns:p14="http://schemas.microsoft.com/office/powerpoint/2010/main" xmlns="" val="244036970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3554" name="Rectangle 6"/>
          <p:cNvSpPr>
            <a:spLocks noGrp="1" noChangeArrowheads="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Ctr="0" compatLnSpc="1">
            <a:prstTxWarp prst="textNoShape">
              <a:avLst/>
            </a:prstTxWarp>
          </a:bodyPr>
          <a:lstStyle>
            <a:lvl1pPr eaLnBrk="0" hangingPunct="0">
              <a:tabLst>
                <a:tab pos="660357" algn="l"/>
                <a:tab pos="1323913" algn="l"/>
                <a:tab pos="1987467" algn="l"/>
                <a:tab pos="2649424" algn="l"/>
              </a:tabLst>
              <a:defRPr kumimoji="1">
                <a:solidFill>
                  <a:schemeClr val="tx1"/>
                </a:solidFill>
                <a:latin typeface="Arial" pitchFamily="34" charset="0"/>
                <a:ea typeface="ＭＳ Ｐゴシック" pitchFamily="50" charset="-128"/>
              </a:defRPr>
            </a:lvl1pPr>
            <a:lvl2pPr marL="748299" indent="-287807" eaLnBrk="0" hangingPunct="0">
              <a:tabLst>
                <a:tab pos="660357" algn="l"/>
                <a:tab pos="1323913" algn="l"/>
                <a:tab pos="1987467" algn="l"/>
                <a:tab pos="2649424" algn="l"/>
              </a:tabLst>
              <a:defRPr kumimoji="1">
                <a:solidFill>
                  <a:schemeClr val="tx1"/>
                </a:solidFill>
                <a:latin typeface="Arial" pitchFamily="34" charset="0"/>
                <a:ea typeface="ＭＳ Ｐゴシック" pitchFamily="50" charset="-128"/>
              </a:defRPr>
            </a:lvl2pPr>
            <a:lvl3pPr marL="1151228" indent="-230245" eaLnBrk="0" hangingPunct="0">
              <a:tabLst>
                <a:tab pos="660357" algn="l"/>
                <a:tab pos="1323913" algn="l"/>
                <a:tab pos="1987467" algn="l"/>
                <a:tab pos="2649424" algn="l"/>
              </a:tabLst>
              <a:defRPr kumimoji="1">
                <a:solidFill>
                  <a:schemeClr val="tx1"/>
                </a:solidFill>
                <a:latin typeface="Arial" pitchFamily="34" charset="0"/>
                <a:ea typeface="ＭＳ Ｐゴシック" pitchFamily="50" charset="-128"/>
              </a:defRPr>
            </a:lvl3pPr>
            <a:lvl4pPr marL="1611719" indent="-230245" eaLnBrk="0" hangingPunct="0">
              <a:tabLst>
                <a:tab pos="660357" algn="l"/>
                <a:tab pos="1323913" algn="l"/>
                <a:tab pos="1987467" algn="l"/>
                <a:tab pos="2649424" algn="l"/>
              </a:tabLst>
              <a:defRPr kumimoji="1">
                <a:solidFill>
                  <a:schemeClr val="tx1"/>
                </a:solidFill>
                <a:latin typeface="Arial" pitchFamily="34" charset="0"/>
                <a:ea typeface="ＭＳ Ｐゴシック" pitchFamily="50" charset="-128"/>
              </a:defRPr>
            </a:lvl4pPr>
            <a:lvl5pPr marL="2072210" indent="-230245" eaLnBrk="0" hangingPunct="0">
              <a:tabLst>
                <a:tab pos="660357" algn="l"/>
                <a:tab pos="1323913" algn="l"/>
                <a:tab pos="1987467" algn="l"/>
                <a:tab pos="2649424" algn="l"/>
              </a:tabLst>
              <a:defRPr kumimoji="1">
                <a:solidFill>
                  <a:schemeClr val="tx1"/>
                </a:solidFill>
                <a:latin typeface="Arial" pitchFamily="34" charset="0"/>
                <a:ea typeface="ＭＳ Ｐゴシック" pitchFamily="50" charset="-128"/>
              </a:defRPr>
            </a:lvl5pPr>
            <a:lvl6pPr marL="2532702" indent="-230245" eaLnBrk="0" fontAlgn="base" hangingPunct="0">
              <a:spcBef>
                <a:spcPct val="0"/>
              </a:spcBef>
              <a:spcAft>
                <a:spcPct val="0"/>
              </a:spcAft>
              <a:tabLst>
                <a:tab pos="660357" algn="l"/>
                <a:tab pos="1323913" algn="l"/>
                <a:tab pos="1987467" algn="l"/>
                <a:tab pos="2649424" algn="l"/>
              </a:tabLst>
              <a:defRPr kumimoji="1">
                <a:solidFill>
                  <a:schemeClr val="tx1"/>
                </a:solidFill>
                <a:latin typeface="Arial" pitchFamily="34" charset="0"/>
                <a:ea typeface="ＭＳ Ｐゴシック" pitchFamily="50" charset="-128"/>
              </a:defRPr>
            </a:lvl6pPr>
            <a:lvl7pPr marL="2993193" indent="-230245" eaLnBrk="0" fontAlgn="base" hangingPunct="0">
              <a:spcBef>
                <a:spcPct val="0"/>
              </a:spcBef>
              <a:spcAft>
                <a:spcPct val="0"/>
              </a:spcAft>
              <a:tabLst>
                <a:tab pos="660357" algn="l"/>
                <a:tab pos="1323913" algn="l"/>
                <a:tab pos="1987467" algn="l"/>
                <a:tab pos="2649424" algn="l"/>
              </a:tabLst>
              <a:defRPr kumimoji="1">
                <a:solidFill>
                  <a:schemeClr val="tx1"/>
                </a:solidFill>
                <a:latin typeface="Arial" pitchFamily="34" charset="0"/>
                <a:ea typeface="ＭＳ Ｐゴシック" pitchFamily="50" charset="-128"/>
              </a:defRPr>
            </a:lvl7pPr>
            <a:lvl8pPr marL="3453683" indent="-230245" eaLnBrk="0" fontAlgn="base" hangingPunct="0">
              <a:spcBef>
                <a:spcPct val="0"/>
              </a:spcBef>
              <a:spcAft>
                <a:spcPct val="0"/>
              </a:spcAft>
              <a:tabLst>
                <a:tab pos="660357" algn="l"/>
                <a:tab pos="1323913" algn="l"/>
                <a:tab pos="1987467" algn="l"/>
                <a:tab pos="2649424" algn="l"/>
              </a:tabLst>
              <a:defRPr kumimoji="1">
                <a:solidFill>
                  <a:schemeClr val="tx1"/>
                </a:solidFill>
                <a:latin typeface="Arial" pitchFamily="34" charset="0"/>
                <a:ea typeface="ＭＳ Ｐゴシック" pitchFamily="50" charset="-128"/>
              </a:defRPr>
            </a:lvl8pPr>
            <a:lvl9pPr marL="3914174" indent="-230245" eaLnBrk="0" fontAlgn="base" hangingPunct="0">
              <a:spcBef>
                <a:spcPct val="0"/>
              </a:spcBef>
              <a:spcAft>
                <a:spcPct val="0"/>
              </a:spcAft>
              <a:tabLst>
                <a:tab pos="660357" algn="l"/>
                <a:tab pos="1323913" algn="l"/>
                <a:tab pos="1987467" algn="l"/>
                <a:tab pos="2649424" algn="l"/>
              </a:tabLst>
              <a:defRPr kumimoji="1">
                <a:solidFill>
                  <a:schemeClr val="tx1"/>
                </a:solidFill>
                <a:latin typeface="Arial" pitchFamily="34" charset="0"/>
                <a:ea typeface="ＭＳ Ｐゴシック" pitchFamily="50" charset="-128"/>
              </a:defRPr>
            </a:lvl9pPr>
          </a:lstStyle>
          <a:p>
            <a:pPr eaLnBrk="1" hangingPunct="1"/>
            <a:fld id="{C68535A6-ED1E-4A84-8302-4B978D433B88}" type="slidenum">
              <a:rPr lang="en-US" altLang="ja-JP" smtClean="0">
                <a:solidFill>
                  <a:srgbClr val="000000"/>
                </a:solidFill>
                <a:latin typeface="Times New Roman" pitchFamily="18" charset="0"/>
                <a:ea typeface="ＭＳ Ｐ明朝" pitchFamily="18" charset="-128"/>
              </a:rPr>
              <a:pPr eaLnBrk="1" hangingPunct="1"/>
              <a:t>9</a:t>
            </a:fld>
            <a:endParaRPr lang="en-US" altLang="ja-JP" smtClean="0">
              <a:solidFill>
                <a:srgbClr val="000000"/>
              </a:solidFill>
              <a:latin typeface="Times New Roman" pitchFamily="18" charset="0"/>
              <a:ea typeface="ＭＳ Ｐ明朝" pitchFamily="18" charset="-128"/>
            </a:endParaRPr>
          </a:p>
        </p:txBody>
      </p:sp>
      <p:sp>
        <p:nvSpPr>
          <p:cNvPr id="23555" name="Rectangle 1"/>
          <p:cNvSpPr>
            <a:spLocks noGrp="1" noRot="1" noChangeAspect="1" noChangeArrowheads="1" noTextEdit="1"/>
          </p:cNvSpPr>
          <p:nvPr>
            <p:ph type="sldImg"/>
          </p:nvPr>
        </p:nvSpPr>
        <p:spPr bwMode="auto">
          <a:xfrm>
            <a:off x="709613" y="754063"/>
            <a:ext cx="5380037" cy="3724275"/>
          </a:xfrm>
          <a:solidFill>
            <a:srgbClr val="FFFFFF"/>
          </a:solidFill>
          <a:ln>
            <a:solidFill>
              <a:srgbClr val="000000"/>
            </a:solidFill>
            <a:miter lim="800000"/>
            <a:headEnd/>
            <a:tailEnd/>
          </a:ln>
        </p:spPr>
      </p:sp>
      <p:sp>
        <p:nvSpPr>
          <p:cNvPr id="23556" name="Rectangle 2"/>
          <p:cNvSpPr>
            <a:spLocks noGrp="1" noChangeArrowheads="1"/>
          </p:cNvSpPr>
          <p:nvPr>
            <p:ph type="body" idx="1"/>
          </p:nvPr>
        </p:nvSpPr>
        <p:spPr bwMode="auto">
          <a:xfrm>
            <a:off x="679449" y="7096374"/>
            <a:ext cx="5440372" cy="2089142"/>
          </a:xfr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numCol="1" anchor="ctr" anchorCtr="0" compatLnSpc="1">
            <a:prstTxWarp prst="textNoShape">
              <a:avLst/>
            </a:prstTxWarp>
          </a:bodyPr>
          <a:lstStyle/>
          <a:p>
            <a:endParaRPr lang="ja-JP" altLang="ja-JP" smtClean="0">
              <a:latin typeface="Times New Roman" pitchFamily="18" charset="0"/>
            </a:endParaRPr>
          </a:p>
        </p:txBody>
      </p:sp>
      <p:sp>
        <p:nvSpPr>
          <p:cNvPr id="23557" name="Text Box 3"/>
          <p:cNvSpPr txBox="1">
            <a:spLocks noChangeArrowheads="1"/>
          </p:cNvSpPr>
          <p:nvPr/>
        </p:nvSpPr>
        <p:spPr bwMode="auto">
          <a:xfrm>
            <a:off x="3849123" y="9433082"/>
            <a:ext cx="2950140" cy="49673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0" tIns="0" rIns="0" bIns="0" anchor="b"/>
          <a:lstStyle>
            <a:lvl1pPr eaLnBrk="0" hangingPunct="0">
              <a:tabLst>
                <a:tab pos="655638" algn="l"/>
                <a:tab pos="1314450" algn="l"/>
                <a:tab pos="1973263" algn="l"/>
                <a:tab pos="2630488" algn="l"/>
              </a:tabLst>
              <a:defRPr kumimoji="1">
                <a:solidFill>
                  <a:schemeClr val="tx1"/>
                </a:solidFill>
                <a:latin typeface="Arial" pitchFamily="34" charset="0"/>
                <a:ea typeface="ＭＳ Ｐゴシック" pitchFamily="50" charset="-128"/>
              </a:defRPr>
            </a:lvl1pPr>
            <a:lvl2pPr marL="742950" indent="-285750" eaLnBrk="0" hangingPunct="0">
              <a:tabLst>
                <a:tab pos="655638" algn="l"/>
                <a:tab pos="1314450" algn="l"/>
                <a:tab pos="1973263" algn="l"/>
                <a:tab pos="2630488" algn="l"/>
              </a:tabLst>
              <a:defRPr kumimoji="1">
                <a:solidFill>
                  <a:schemeClr val="tx1"/>
                </a:solidFill>
                <a:latin typeface="Arial" pitchFamily="34" charset="0"/>
                <a:ea typeface="ＭＳ Ｐゴシック" pitchFamily="50" charset="-128"/>
              </a:defRPr>
            </a:lvl2pPr>
            <a:lvl3pPr marL="1143000" indent="-228600" eaLnBrk="0" hangingPunct="0">
              <a:tabLst>
                <a:tab pos="655638" algn="l"/>
                <a:tab pos="1314450" algn="l"/>
                <a:tab pos="1973263" algn="l"/>
                <a:tab pos="2630488" algn="l"/>
              </a:tabLst>
              <a:defRPr kumimoji="1">
                <a:solidFill>
                  <a:schemeClr val="tx1"/>
                </a:solidFill>
                <a:latin typeface="Arial" pitchFamily="34" charset="0"/>
                <a:ea typeface="ＭＳ Ｐゴシック" pitchFamily="50" charset="-128"/>
              </a:defRPr>
            </a:lvl3pPr>
            <a:lvl4pPr marL="1600200" indent="-228600" eaLnBrk="0" hangingPunct="0">
              <a:tabLst>
                <a:tab pos="655638" algn="l"/>
                <a:tab pos="1314450" algn="l"/>
                <a:tab pos="1973263" algn="l"/>
                <a:tab pos="2630488" algn="l"/>
              </a:tabLst>
              <a:defRPr kumimoji="1">
                <a:solidFill>
                  <a:schemeClr val="tx1"/>
                </a:solidFill>
                <a:latin typeface="Arial" pitchFamily="34" charset="0"/>
                <a:ea typeface="ＭＳ Ｐゴシック" pitchFamily="50" charset="-128"/>
              </a:defRPr>
            </a:lvl4pPr>
            <a:lvl5pPr marL="2057400" indent="-228600" eaLnBrk="0" hangingPunct="0">
              <a:tabLst>
                <a:tab pos="655638" algn="l"/>
                <a:tab pos="1314450" algn="l"/>
                <a:tab pos="1973263" algn="l"/>
                <a:tab pos="2630488" algn="l"/>
              </a:tabLst>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tabLst>
                <a:tab pos="655638" algn="l"/>
                <a:tab pos="1314450" algn="l"/>
                <a:tab pos="1973263" algn="l"/>
                <a:tab pos="2630488" algn="l"/>
              </a:tabLs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tabLst>
                <a:tab pos="655638" algn="l"/>
                <a:tab pos="1314450" algn="l"/>
                <a:tab pos="1973263" algn="l"/>
                <a:tab pos="2630488" algn="l"/>
              </a:tabLs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tabLst>
                <a:tab pos="655638" algn="l"/>
                <a:tab pos="1314450" algn="l"/>
                <a:tab pos="1973263" algn="l"/>
                <a:tab pos="2630488" algn="l"/>
              </a:tabLs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tabLst>
                <a:tab pos="655638" algn="l"/>
                <a:tab pos="1314450" algn="l"/>
                <a:tab pos="1973263" algn="l"/>
                <a:tab pos="2630488" algn="l"/>
              </a:tabLst>
              <a:defRPr kumimoji="1">
                <a:solidFill>
                  <a:schemeClr val="tx1"/>
                </a:solidFill>
                <a:latin typeface="Arial" pitchFamily="34" charset="0"/>
                <a:ea typeface="ＭＳ Ｐゴシック" pitchFamily="50" charset="-128"/>
              </a:defRPr>
            </a:lvl9pPr>
          </a:lstStyle>
          <a:p>
            <a:pPr algn="r" eaLnBrk="1" hangingPunct="1">
              <a:buSzPct val="45000"/>
            </a:pPr>
            <a:fld id="{EF07242E-6B5C-4DCF-96F5-EB6923247CAD}" type="slidenum">
              <a:rPr lang="en-US" altLang="ja-JP" sz="1300">
                <a:solidFill>
                  <a:srgbClr val="000000"/>
                </a:solidFill>
                <a:latin typeface="Times New Roman" pitchFamily="18" charset="0"/>
                <a:ea typeface="ＭＳ Ｐ明朝" pitchFamily="18" charset="-128"/>
              </a:rPr>
              <a:pPr algn="r" eaLnBrk="1" hangingPunct="1">
                <a:buSzPct val="45000"/>
              </a:pPr>
              <a:t>9</a:t>
            </a:fld>
            <a:endParaRPr lang="en-US" altLang="ja-JP" sz="1300" dirty="0">
              <a:solidFill>
                <a:srgbClr val="000000"/>
              </a:solidFill>
              <a:latin typeface="Times New Roman" pitchFamily="18" charset="0"/>
              <a:ea typeface="ＭＳ Ｐ明朝" pitchFamily="18" charset="-128"/>
            </a:endParaRPr>
          </a:p>
        </p:txBody>
      </p:sp>
      <p:sp>
        <p:nvSpPr>
          <p:cNvPr id="23558" name="Text Box 4"/>
          <p:cNvSpPr txBox="1">
            <a:spLocks noChangeArrowheads="1"/>
          </p:cNvSpPr>
          <p:nvPr/>
        </p:nvSpPr>
        <p:spPr bwMode="auto">
          <a:xfrm>
            <a:off x="4" y="2"/>
            <a:ext cx="2950140" cy="49673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0" tIns="0" rIns="0" bIns="0"/>
          <a:lstStyle>
            <a:lvl1pPr eaLnBrk="0" hangingPunct="0">
              <a:tabLst>
                <a:tab pos="655638" algn="l"/>
                <a:tab pos="1314450" algn="l"/>
                <a:tab pos="1973263" algn="l"/>
                <a:tab pos="2630488" algn="l"/>
              </a:tabLst>
              <a:defRPr kumimoji="1">
                <a:solidFill>
                  <a:schemeClr val="tx1"/>
                </a:solidFill>
                <a:latin typeface="Arial" pitchFamily="34" charset="0"/>
                <a:ea typeface="ＭＳ Ｐゴシック" pitchFamily="50" charset="-128"/>
              </a:defRPr>
            </a:lvl1pPr>
            <a:lvl2pPr marL="742950" indent="-285750" eaLnBrk="0" hangingPunct="0">
              <a:tabLst>
                <a:tab pos="655638" algn="l"/>
                <a:tab pos="1314450" algn="l"/>
                <a:tab pos="1973263" algn="l"/>
                <a:tab pos="2630488" algn="l"/>
              </a:tabLst>
              <a:defRPr kumimoji="1">
                <a:solidFill>
                  <a:schemeClr val="tx1"/>
                </a:solidFill>
                <a:latin typeface="Arial" pitchFamily="34" charset="0"/>
                <a:ea typeface="ＭＳ Ｐゴシック" pitchFamily="50" charset="-128"/>
              </a:defRPr>
            </a:lvl2pPr>
            <a:lvl3pPr marL="1143000" indent="-228600" eaLnBrk="0" hangingPunct="0">
              <a:tabLst>
                <a:tab pos="655638" algn="l"/>
                <a:tab pos="1314450" algn="l"/>
                <a:tab pos="1973263" algn="l"/>
                <a:tab pos="2630488" algn="l"/>
              </a:tabLst>
              <a:defRPr kumimoji="1">
                <a:solidFill>
                  <a:schemeClr val="tx1"/>
                </a:solidFill>
                <a:latin typeface="Arial" pitchFamily="34" charset="0"/>
                <a:ea typeface="ＭＳ Ｐゴシック" pitchFamily="50" charset="-128"/>
              </a:defRPr>
            </a:lvl3pPr>
            <a:lvl4pPr marL="1600200" indent="-228600" eaLnBrk="0" hangingPunct="0">
              <a:tabLst>
                <a:tab pos="655638" algn="l"/>
                <a:tab pos="1314450" algn="l"/>
                <a:tab pos="1973263" algn="l"/>
                <a:tab pos="2630488" algn="l"/>
              </a:tabLst>
              <a:defRPr kumimoji="1">
                <a:solidFill>
                  <a:schemeClr val="tx1"/>
                </a:solidFill>
                <a:latin typeface="Arial" pitchFamily="34" charset="0"/>
                <a:ea typeface="ＭＳ Ｐゴシック" pitchFamily="50" charset="-128"/>
              </a:defRPr>
            </a:lvl4pPr>
            <a:lvl5pPr marL="2057400" indent="-228600" eaLnBrk="0" hangingPunct="0">
              <a:tabLst>
                <a:tab pos="655638" algn="l"/>
                <a:tab pos="1314450" algn="l"/>
                <a:tab pos="1973263" algn="l"/>
                <a:tab pos="2630488" algn="l"/>
              </a:tabLst>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tabLst>
                <a:tab pos="655638" algn="l"/>
                <a:tab pos="1314450" algn="l"/>
                <a:tab pos="1973263" algn="l"/>
                <a:tab pos="2630488" algn="l"/>
              </a:tabLs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tabLst>
                <a:tab pos="655638" algn="l"/>
                <a:tab pos="1314450" algn="l"/>
                <a:tab pos="1973263" algn="l"/>
                <a:tab pos="2630488" algn="l"/>
              </a:tabLs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tabLst>
                <a:tab pos="655638" algn="l"/>
                <a:tab pos="1314450" algn="l"/>
                <a:tab pos="1973263" algn="l"/>
                <a:tab pos="2630488" algn="l"/>
              </a:tabLs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tabLst>
                <a:tab pos="655638" algn="l"/>
                <a:tab pos="1314450" algn="l"/>
                <a:tab pos="1973263" algn="l"/>
                <a:tab pos="2630488" algn="l"/>
              </a:tabLst>
              <a:defRPr kumimoji="1">
                <a:solidFill>
                  <a:schemeClr val="tx1"/>
                </a:solidFill>
                <a:latin typeface="Arial" pitchFamily="34" charset="0"/>
                <a:ea typeface="ＭＳ Ｐゴシック" pitchFamily="50" charset="-128"/>
              </a:defRPr>
            </a:lvl9pPr>
          </a:lstStyle>
          <a:p>
            <a:pPr eaLnBrk="1" hangingPunct="1">
              <a:buSzPct val="45000"/>
            </a:pPr>
            <a:r>
              <a:rPr lang="en-US" sz="1300" dirty="0" err="1">
                <a:solidFill>
                  <a:srgbClr val="000000"/>
                </a:solidFill>
                <a:latin typeface="Times New Roman" pitchFamily="18" charset="0"/>
                <a:ea typeface="ＭＳ Ｐ明朝" pitchFamily="18" charset="-128"/>
              </a:rPr>
              <a:t>株式会社ナノコネクト</a:t>
            </a:r>
            <a:endParaRPr lang="en-US" sz="1300" dirty="0">
              <a:solidFill>
                <a:srgbClr val="000000"/>
              </a:solidFill>
              <a:latin typeface="Times New Roman" pitchFamily="18" charset="0"/>
              <a:ea typeface="ＭＳ Ｐ明朝" pitchFamily="18" charset="-128"/>
            </a:endParaRPr>
          </a:p>
        </p:txBody>
      </p:sp>
    </p:spTree>
    <p:extLst>
      <p:ext uri="{BB962C8B-B14F-4D97-AF65-F5344CB8AC3E}">
        <p14:creationId xmlns:p14="http://schemas.microsoft.com/office/powerpoint/2010/main" xmlns="" val="264329080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表紙">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6" name="日付プレースホルダ 5"/>
          <p:cNvSpPr>
            <a:spLocks noGrp="1"/>
          </p:cNvSpPr>
          <p:nvPr>
            <p:ph type="dt" sz="half" idx="10"/>
          </p:nvPr>
        </p:nvSpPr>
        <p:spPr/>
        <p:txBody>
          <a:bodyPr/>
          <a:lstStyle/>
          <a:p>
            <a:r>
              <a:rPr lang="en-US" altLang="ja-JP" smtClean="0">
                <a:solidFill>
                  <a:schemeClr val="tx2">
                    <a:lumMod val="50000"/>
                  </a:schemeClr>
                </a:solidFill>
              </a:rPr>
              <a:t>/ Confidential /</a:t>
            </a:r>
            <a:endParaRPr lang="ja-JP" altLang="en-US" dirty="0">
              <a:solidFill>
                <a:schemeClr val="tx2">
                  <a:lumMod val="50000"/>
                </a:schemeClr>
              </a:solidFill>
            </a:endParaRPr>
          </a:p>
        </p:txBody>
      </p:sp>
      <p:sp>
        <p:nvSpPr>
          <p:cNvPr id="7" name="スライド番号プレースホルダ 6"/>
          <p:cNvSpPr>
            <a:spLocks noGrp="1"/>
          </p:cNvSpPr>
          <p:nvPr>
            <p:ph type="sldNum" sz="quarter" idx="11"/>
          </p:nvPr>
        </p:nvSpPr>
        <p:spPr/>
        <p:txBody>
          <a:bodyPr/>
          <a:lstStyle/>
          <a:p>
            <a:fld id="{55FA64DE-E93D-4BFB-928A-0EFFCB96C877}" type="slidenum">
              <a:rPr kumimoji="1" lang="ja-JP" altLang="en-US" smtClean="0"/>
              <a:pPr/>
              <a:t>&lt;#&gt;</a:t>
            </a:fld>
            <a:endParaRPr kumimoji="1" lang="ja-JP" altLang="en-US"/>
          </a:p>
        </p:txBody>
      </p:sp>
      <p:sp>
        <p:nvSpPr>
          <p:cNvPr id="8" name="フッター プレースホルダ 7"/>
          <p:cNvSpPr>
            <a:spLocks noGrp="1"/>
          </p:cNvSpPr>
          <p:nvPr>
            <p:ph type="ftr" sz="quarter" idx="12"/>
          </p:nvPr>
        </p:nvSpPr>
        <p:spPr/>
        <p:txBody>
          <a:bodyPr/>
          <a:lstStyle/>
          <a:p>
            <a:r>
              <a:rPr kumimoji="1" lang="en-US" altLang="ja-JP" smtClean="0"/>
              <a:t>© Nanoconnect,Inc. All rights reserved.</a:t>
            </a:r>
            <a:endParaRPr kumimoji="1" lang="ja-JP" altLang="en-US" dirty="0"/>
          </a:p>
        </p:txBody>
      </p:sp>
      <p:sp>
        <p:nvSpPr>
          <p:cNvPr id="11" name="タイトル プレースホルダ 1"/>
          <p:cNvSpPr>
            <a:spLocks noGrp="1"/>
          </p:cNvSpPr>
          <p:nvPr>
            <p:ph type="title"/>
          </p:nvPr>
        </p:nvSpPr>
        <p:spPr>
          <a:xfrm>
            <a:off x="381000" y="2600908"/>
            <a:ext cx="9144000" cy="1080120"/>
          </a:xfrm>
          <a:prstGeom prst="rect">
            <a:avLst/>
          </a:prstGeom>
        </p:spPr>
        <p:txBody>
          <a:bodyPr vert="horz" lIns="36000" tIns="72000" rIns="36000" bIns="72000" rtlCol="0" anchor="ctr">
            <a:normAutofit/>
          </a:bodyPr>
          <a:lstStyle>
            <a:lvl1pPr algn="ctr">
              <a:defRPr sz="4000"/>
            </a:lvl1pPr>
          </a:lstStyle>
          <a:p>
            <a:r>
              <a:rPr kumimoji="1" lang="ja-JP" altLang="en-US" smtClean="0"/>
              <a:t>マスタ タイトルの書式設定</a:t>
            </a:r>
            <a:endParaRPr kumimoji="1" lang="ja-JP" altLang="en-US" dirty="0"/>
          </a:p>
        </p:txBody>
      </p:sp>
      <p:sp>
        <p:nvSpPr>
          <p:cNvPr id="18" name="テキスト プレースホルダ 17"/>
          <p:cNvSpPr>
            <a:spLocks noGrp="1"/>
          </p:cNvSpPr>
          <p:nvPr>
            <p:ph type="body" sz="quarter" idx="13"/>
          </p:nvPr>
        </p:nvSpPr>
        <p:spPr>
          <a:xfrm>
            <a:off x="381000" y="2060848"/>
            <a:ext cx="9144000" cy="539476"/>
          </a:xfrm>
        </p:spPr>
        <p:txBody>
          <a:bodyPr>
            <a:normAutofit/>
          </a:bodyPr>
          <a:lstStyle>
            <a:lvl1pPr algn="ctr">
              <a:buNone/>
              <a:defRPr sz="2400"/>
            </a:lvl1pPr>
          </a:lstStyle>
          <a:p>
            <a:pPr lvl="0"/>
            <a:r>
              <a:rPr kumimoji="1" lang="ja-JP" altLang="en-US" smtClean="0"/>
              <a:t>マスタ テキストの書式設定</a:t>
            </a:r>
          </a:p>
        </p:txBody>
      </p:sp>
      <p:sp>
        <p:nvSpPr>
          <p:cNvPr id="19" name="テキスト プレースホルダ 17"/>
          <p:cNvSpPr>
            <a:spLocks noGrp="1"/>
          </p:cNvSpPr>
          <p:nvPr>
            <p:ph type="body" sz="quarter" idx="14"/>
          </p:nvPr>
        </p:nvSpPr>
        <p:spPr>
          <a:xfrm>
            <a:off x="380492" y="3501592"/>
            <a:ext cx="9144000" cy="1043532"/>
          </a:xfrm>
        </p:spPr>
        <p:txBody>
          <a:bodyPr>
            <a:normAutofit/>
          </a:bodyPr>
          <a:lstStyle>
            <a:lvl1pPr algn="ctr">
              <a:buNone/>
              <a:defRPr sz="2400">
                <a:solidFill>
                  <a:schemeClr val="accent2"/>
                </a:solidFill>
              </a:defRPr>
            </a:lvl1pPr>
          </a:lstStyle>
          <a:p>
            <a:pPr lvl="0"/>
            <a:r>
              <a:rPr kumimoji="1" lang="ja-JP" altLang="en-US" smtClean="0"/>
              <a:t>マスタ テキストの書式設定</a:t>
            </a:r>
          </a:p>
        </p:txBody>
      </p:sp>
      <p:sp>
        <p:nvSpPr>
          <p:cNvPr id="20" name="テキスト プレースホルダ 17"/>
          <p:cNvSpPr>
            <a:spLocks noGrp="1"/>
          </p:cNvSpPr>
          <p:nvPr>
            <p:ph type="body" sz="quarter" idx="15"/>
          </p:nvPr>
        </p:nvSpPr>
        <p:spPr>
          <a:xfrm>
            <a:off x="380492" y="4869160"/>
            <a:ext cx="9144000" cy="431464"/>
          </a:xfrm>
        </p:spPr>
        <p:txBody>
          <a:bodyPr>
            <a:normAutofit/>
          </a:bodyPr>
          <a:lstStyle>
            <a:lvl1pPr algn="ctr">
              <a:buNone/>
              <a:defRPr sz="1800"/>
            </a:lvl1pPr>
          </a:lstStyle>
          <a:p>
            <a:pPr lvl="0"/>
            <a:r>
              <a:rPr kumimoji="1" lang="ja-JP" altLang="en-US" smtClean="0"/>
              <a:t>マスタ テキストの書式設定</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目次レイアウト">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タイトル 1"/>
          <p:cNvSpPr>
            <a:spLocks noGrp="1"/>
          </p:cNvSpPr>
          <p:nvPr>
            <p:ph type="title"/>
          </p:nvPr>
        </p:nvSpPr>
        <p:spPr>
          <a:xfrm>
            <a:off x="1460612" y="908620"/>
            <a:ext cx="8064388" cy="612168"/>
          </a:xfrm>
        </p:spPr>
        <p:txBody>
          <a:bodyPr/>
          <a:lstStyle/>
          <a:p>
            <a:r>
              <a:rPr kumimoji="1" lang="ja-JP" altLang="en-US" smtClean="0"/>
              <a:t>マスタ タイトルの書式設定</a:t>
            </a:r>
            <a:endParaRPr kumimoji="1" lang="ja-JP" altLang="en-US"/>
          </a:p>
        </p:txBody>
      </p:sp>
      <p:sp>
        <p:nvSpPr>
          <p:cNvPr id="7" name="テキスト プレースホルダ 6"/>
          <p:cNvSpPr>
            <a:spLocks noGrp="1"/>
          </p:cNvSpPr>
          <p:nvPr>
            <p:ph type="body" sz="quarter" idx="10"/>
          </p:nvPr>
        </p:nvSpPr>
        <p:spPr>
          <a:xfrm>
            <a:off x="1424608" y="1557338"/>
            <a:ext cx="8100392" cy="4679950"/>
          </a:xfrm>
        </p:spPr>
        <p:txBody>
          <a:body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スライド番号プレースホルダ 6"/>
          <p:cNvSpPr>
            <a:spLocks noGrp="1"/>
          </p:cNvSpPr>
          <p:nvPr>
            <p:ph type="sldNum" sz="quarter" idx="11"/>
          </p:nvPr>
        </p:nvSpPr>
        <p:spPr>
          <a:xfrm>
            <a:off x="7214108" y="6356351"/>
            <a:ext cx="2311400" cy="365125"/>
          </a:xfrm>
        </p:spPr>
        <p:txBody>
          <a:bodyPr/>
          <a:lstStyle/>
          <a:p>
            <a:fld id="{55FA64DE-E93D-4BFB-928A-0EFFCB96C877}" type="slidenum">
              <a:rPr kumimoji="1" lang="ja-JP" altLang="en-US" smtClean="0"/>
              <a:pPr/>
              <a:t>&lt;#&gt;</a:t>
            </a:fld>
            <a:endParaRPr kumimoji="1" lang="ja-JP" altLang="en-US"/>
          </a:p>
        </p:txBody>
      </p:sp>
      <p:sp>
        <p:nvSpPr>
          <p:cNvPr id="5" name="日付プレースホルダ 3"/>
          <p:cNvSpPr>
            <a:spLocks noGrp="1"/>
          </p:cNvSpPr>
          <p:nvPr>
            <p:ph type="dt" sz="half" idx="2"/>
          </p:nvPr>
        </p:nvSpPr>
        <p:spPr>
          <a:xfrm>
            <a:off x="380492" y="6356351"/>
            <a:ext cx="2340260" cy="365125"/>
          </a:xfrm>
          <a:prstGeom prst="rect">
            <a:avLst/>
          </a:prstGeom>
        </p:spPr>
        <p:txBody>
          <a:bodyPr vert="horz" lIns="91440" tIns="45720" rIns="91440" bIns="45720" rtlCol="0" anchor="ctr"/>
          <a:lstStyle>
            <a:lvl1pPr algn="l">
              <a:defRPr sz="1200" b="1">
                <a:solidFill>
                  <a:schemeClr val="tx1">
                    <a:tint val="75000"/>
                  </a:schemeClr>
                </a:solidFill>
              </a:defRPr>
            </a:lvl1pPr>
          </a:lstStyle>
          <a:p>
            <a:r>
              <a:rPr lang="en-US" altLang="ja-JP" smtClean="0">
                <a:solidFill>
                  <a:schemeClr val="tx2">
                    <a:lumMod val="50000"/>
                  </a:schemeClr>
                </a:solidFill>
              </a:rPr>
              <a:t>/ Confidential /</a:t>
            </a:r>
            <a:endParaRPr lang="ja-JP" altLang="en-US" dirty="0">
              <a:solidFill>
                <a:schemeClr val="tx2">
                  <a:lumMod val="50000"/>
                </a:schemeClr>
              </a:solidFill>
            </a:endParaRPr>
          </a:p>
        </p:txBody>
      </p:sp>
      <p:sp>
        <p:nvSpPr>
          <p:cNvPr id="8" name="フッター プレースホルダ 4"/>
          <p:cNvSpPr>
            <a:spLocks noGrp="1"/>
          </p:cNvSpPr>
          <p:nvPr>
            <p:ph type="ftr" sz="quarter" idx="3"/>
          </p:nvPr>
        </p:nvSpPr>
        <p:spPr>
          <a:xfrm>
            <a:off x="2792760" y="6356351"/>
            <a:ext cx="4320480" cy="365125"/>
          </a:xfrm>
          <a:prstGeom prst="rect">
            <a:avLst/>
          </a:prstGeom>
        </p:spPr>
        <p:txBody>
          <a:bodyPr vert="horz" lIns="91440" tIns="45720" rIns="91440" bIns="45720" rtlCol="0" anchor="ctr"/>
          <a:lstStyle>
            <a:lvl1pPr algn="ctr">
              <a:defRPr sz="1200">
                <a:solidFill>
                  <a:schemeClr val="accent1"/>
                </a:solidFill>
              </a:defRPr>
            </a:lvl1pPr>
          </a:lstStyle>
          <a:p>
            <a:r>
              <a:rPr lang="en-US" altLang="ja-JP" smtClean="0"/>
              <a:t>© Nanoconnect,Inc. All rights reserved.</a:t>
            </a:r>
            <a:endParaRPr lang="ja-JP" alt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コンテンツタイトル">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タイトル 1"/>
          <p:cNvSpPr>
            <a:spLocks noGrp="1"/>
          </p:cNvSpPr>
          <p:nvPr>
            <p:ph type="title"/>
          </p:nvPr>
        </p:nvSpPr>
        <p:spPr>
          <a:xfrm>
            <a:off x="381000" y="2878408"/>
            <a:ext cx="9144000" cy="694608"/>
          </a:xfrm>
        </p:spPr>
        <p:txBody>
          <a:bodyPr>
            <a:normAutofit/>
          </a:bodyPr>
          <a:lstStyle>
            <a:lvl1pPr algn="ctr">
              <a:defRPr sz="3600"/>
            </a:lvl1pPr>
          </a:lstStyle>
          <a:p>
            <a:r>
              <a:rPr kumimoji="1" lang="ja-JP" altLang="en-US" smtClean="0"/>
              <a:t>マスタ タイトルの書式設定</a:t>
            </a:r>
            <a:endParaRPr kumimoji="1" lang="ja-JP" altLang="en-US"/>
          </a:p>
        </p:txBody>
      </p:sp>
      <p:sp>
        <p:nvSpPr>
          <p:cNvPr id="3" name="スライド番号プレースホルダ 6"/>
          <p:cNvSpPr>
            <a:spLocks noGrp="1"/>
          </p:cNvSpPr>
          <p:nvPr>
            <p:ph type="sldNum" sz="quarter" idx="11"/>
          </p:nvPr>
        </p:nvSpPr>
        <p:spPr>
          <a:xfrm>
            <a:off x="7214108" y="6356351"/>
            <a:ext cx="2311400" cy="365125"/>
          </a:xfrm>
        </p:spPr>
        <p:txBody>
          <a:bodyPr/>
          <a:lstStyle/>
          <a:p>
            <a:fld id="{55FA64DE-E93D-4BFB-928A-0EFFCB96C877}" type="slidenum">
              <a:rPr kumimoji="1" lang="ja-JP" altLang="en-US" smtClean="0"/>
              <a:pPr/>
              <a:t>&lt;#&gt;</a:t>
            </a:fld>
            <a:endParaRPr kumimoji="1" lang="ja-JP" altLang="en-US"/>
          </a:p>
        </p:txBody>
      </p:sp>
      <p:sp>
        <p:nvSpPr>
          <p:cNvPr id="4" name="日付プレースホルダ 3"/>
          <p:cNvSpPr>
            <a:spLocks noGrp="1"/>
          </p:cNvSpPr>
          <p:nvPr>
            <p:ph type="dt" sz="half" idx="2"/>
          </p:nvPr>
        </p:nvSpPr>
        <p:spPr>
          <a:xfrm>
            <a:off x="380492" y="6356351"/>
            <a:ext cx="2340260" cy="365125"/>
          </a:xfrm>
          <a:prstGeom prst="rect">
            <a:avLst/>
          </a:prstGeom>
        </p:spPr>
        <p:txBody>
          <a:bodyPr vert="horz" lIns="91440" tIns="45720" rIns="91440" bIns="45720" rtlCol="0" anchor="ctr"/>
          <a:lstStyle>
            <a:lvl1pPr algn="l">
              <a:defRPr sz="1200" b="1">
                <a:solidFill>
                  <a:schemeClr val="tx1">
                    <a:tint val="75000"/>
                  </a:schemeClr>
                </a:solidFill>
              </a:defRPr>
            </a:lvl1pPr>
          </a:lstStyle>
          <a:p>
            <a:r>
              <a:rPr lang="en-US" altLang="ja-JP" smtClean="0">
                <a:solidFill>
                  <a:schemeClr val="tx2">
                    <a:lumMod val="50000"/>
                  </a:schemeClr>
                </a:solidFill>
              </a:rPr>
              <a:t>/ Confidential /</a:t>
            </a:r>
            <a:endParaRPr lang="ja-JP" altLang="en-US" dirty="0">
              <a:solidFill>
                <a:schemeClr val="tx2">
                  <a:lumMod val="50000"/>
                </a:schemeClr>
              </a:solidFill>
            </a:endParaRPr>
          </a:p>
        </p:txBody>
      </p:sp>
      <p:sp>
        <p:nvSpPr>
          <p:cNvPr id="6" name="フッター プレースホルダ 4"/>
          <p:cNvSpPr>
            <a:spLocks noGrp="1"/>
          </p:cNvSpPr>
          <p:nvPr>
            <p:ph type="ftr" sz="quarter" idx="3"/>
          </p:nvPr>
        </p:nvSpPr>
        <p:spPr>
          <a:xfrm>
            <a:off x="2792760" y="6356351"/>
            <a:ext cx="4320480" cy="365125"/>
          </a:xfrm>
          <a:prstGeom prst="rect">
            <a:avLst/>
          </a:prstGeom>
        </p:spPr>
        <p:txBody>
          <a:bodyPr vert="horz" lIns="91440" tIns="45720" rIns="91440" bIns="45720" rtlCol="0" anchor="ctr"/>
          <a:lstStyle>
            <a:lvl1pPr algn="ctr">
              <a:defRPr sz="1200">
                <a:solidFill>
                  <a:schemeClr val="accent1"/>
                </a:solidFill>
              </a:defRPr>
            </a:lvl1pPr>
          </a:lstStyle>
          <a:p>
            <a:r>
              <a:rPr lang="en-US" altLang="ja-JP" smtClean="0"/>
              <a:t>© Nanoconnect,Inc. All rights reserved.</a:t>
            </a:r>
            <a:endParaRPr lang="ja-JP" alt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見出し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solidFill>
                  <a:schemeClr val="tx1"/>
                </a:solidFill>
              </a:defRPr>
            </a:lvl1pPr>
          </a:lstStyle>
          <a:p>
            <a:r>
              <a:rPr kumimoji="1" lang="ja-JP" altLang="en-US" smtClean="0"/>
              <a:t>マスタ タイトルの書式設定</a:t>
            </a:r>
            <a:endParaRPr kumimoji="1" lang="ja-JP" altLang="en-US"/>
          </a:p>
        </p:txBody>
      </p:sp>
      <p:sp>
        <p:nvSpPr>
          <p:cNvPr id="3" name="日付プレースホルダ 2"/>
          <p:cNvSpPr>
            <a:spLocks noGrp="1"/>
          </p:cNvSpPr>
          <p:nvPr>
            <p:ph type="dt" sz="half" idx="10"/>
          </p:nvPr>
        </p:nvSpPr>
        <p:spPr/>
        <p:txBody>
          <a:bodyPr/>
          <a:lstStyle/>
          <a:p>
            <a:r>
              <a:rPr lang="en-US" altLang="ja-JP" smtClean="0">
                <a:solidFill>
                  <a:schemeClr val="tx2">
                    <a:lumMod val="50000"/>
                  </a:schemeClr>
                </a:solidFill>
              </a:rPr>
              <a:t>/ Confidential /</a:t>
            </a:r>
            <a:endParaRPr lang="ja-JP" altLang="en-US" dirty="0">
              <a:solidFill>
                <a:schemeClr val="tx2">
                  <a:lumMod val="50000"/>
                </a:schemeClr>
              </a:solidFill>
            </a:endParaRPr>
          </a:p>
        </p:txBody>
      </p:sp>
      <p:sp>
        <p:nvSpPr>
          <p:cNvPr id="4" name="フッター プレースホルダ 3"/>
          <p:cNvSpPr>
            <a:spLocks noGrp="1"/>
          </p:cNvSpPr>
          <p:nvPr>
            <p:ph type="ftr" sz="quarter" idx="11"/>
          </p:nvPr>
        </p:nvSpPr>
        <p:spPr/>
        <p:txBody>
          <a:bodyPr/>
          <a:lstStyle/>
          <a:p>
            <a:r>
              <a:rPr kumimoji="1" lang="en-US" altLang="ja-JP" smtClean="0"/>
              <a:t>© Nanoconnect,Inc. All rights reserved.</a:t>
            </a:r>
            <a:endParaRPr kumimoji="1" lang="ja-JP" altLang="en-US" dirty="0"/>
          </a:p>
        </p:txBody>
      </p:sp>
      <p:sp>
        <p:nvSpPr>
          <p:cNvPr id="5" name="スライド番号プレースホルダ 4"/>
          <p:cNvSpPr>
            <a:spLocks noGrp="1"/>
          </p:cNvSpPr>
          <p:nvPr>
            <p:ph type="sldNum" sz="quarter" idx="12"/>
          </p:nvPr>
        </p:nvSpPr>
        <p:spPr/>
        <p:txBody>
          <a:bodyPr/>
          <a:lstStyle/>
          <a:p>
            <a:fld id="{55FA64DE-E93D-4BFB-928A-0EFFCB96C877}" type="slidenum">
              <a:rPr kumimoji="1" lang="ja-JP" altLang="en-US" smtClean="0"/>
              <a:pPr/>
              <a:t>&lt;#&gt;</a:t>
            </a:fld>
            <a:endParaRPr kumimoji="1" lang="ja-JP" altLang="en-US"/>
          </a:p>
        </p:txBody>
      </p:sp>
      <p:sp>
        <p:nvSpPr>
          <p:cNvPr id="8" name="テキスト プレースホルダ 7"/>
          <p:cNvSpPr>
            <a:spLocks noGrp="1"/>
          </p:cNvSpPr>
          <p:nvPr>
            <p:ph type="body" sz="quarter" idx="13"/>
          </p:nvPr>
        </p:nvSpPr>
        <p:spPr>
          <a:xfrm>
            <a:off x="381000" y="980728"/>
            <a:ext cx="9144000" cy="5256560"/>
          </a:xfrm>
        </p:spPr>
        <p:txBody>
          <a:bodyPr/>
          <a:lstStyle>
            <a:lvl1pPr>
              <a:buClr>
                <a:schemeClr val="accent1"/>
              </a:buClr>
              <a:buFont typeface="Wingdings" pitchFamily="2" charset="2"/>
              <a:buChar char="n"/>
              <a:defRPr/>
            </a:lvl1pPr>
            <a:lvl2pPr>
              <a:buClr>
                <a:schemeClr val="accent1"/>
              </a:buClr>
              <a:defRPr/>
            </a:lvl2pPr>
            <a:lvl3pPr>
              <a:buClr>
                <a:schemeClr val="accent1"/>
              </a:buClr>
              <a:defRPr/>
            </a:lvl3pPr>
            <a:lvl4pPr>
              <a:buClr>
                <a:schemeClr val="accent1"/>
              </a:buClr>
              <a:defRPr/>
            </a:lvl4pPr>
            <a:lvl5pPr>
              <a:buClr>
                <a:schemeClr val="accent5"/>
              </a:buClr>
              <a:defRPr/>
            </a:lvl5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見出しとコンテンツ（図あり）">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solidFill>
                  <a:schemeClr val="tx1"/>
                </a:solidFill>
              </a:defRPr>
            </a:lvl1pPr>
          </a:lstStyle>
          <a:p>
            <a:r>
              <a:rPr kumimoji="1" lang="ja-JP" altLang="en-US" smtClean="0"/>
              <a:t>マスタ タイトルの書式設定</a:t>
            </a:r>
            <a:endParaRPr kumimoji="1" lang="ja-JP" altLang="en-US"/>
          </a:p>
        </p:txBody>
      </p:sp>
      <p:sp>
        <p:nvSpPr>
          <p:cNvPr id="3" name="日付プレースホルダ 2"/>
          <p:cNvSpPr>
            <a:spLocks noGrp="1"/>
          </p:cNvSpPr>
          <p:nvPr>
            <p:ph type="dt" sz="half" idx="10"/>
          </p:nvPr>
        </p:nvSpPr>
        <p:spPr/>
        <p:txBody>
          <a:bodyPr/>
          <a:lstStyle/>
          <a:p>
            <a:r>
              <a:rPr lang="en-US" altLang="ja-JP" smtClean="0">
                <a:solidFill>
                  <a:schemeClr val="tx2">
                    <a:lumMod val="50000"/>
                  </a:schemeClr>
                </a:solidFill>
              </a:rPr>
              <a:t>/ Confidential /</a:t>
            </a:r>
            <a:endParaRPr lang="ja-JP" altLang="en-US" dirty="0">
              <a:solidFill>
                <a:schemeClr val="tx2">
                  <a:lumMod val="50000"/>
                </a:schemeClr>
              </a:solidFill>
            </a:endParaRPr>
          </a:p>
        </p:txBody>
      </p:sp>
      <p:sp>
        <p:nvSpPr>
          <p:cNvPr id="4" name="フッター プレースホルダ 3"/>
          <p:cNvSpPr>
            <a:spLocks noGrp="1"/>
          </p:cNvSpPr>
          <p:nvPr>
            <p:ph type="ftr" sz="quarter" idx="11"/>
          </p:nvPr>
        </p:nvSpPr>
        <p:spPr/>
        <p:txBody>
          <a:bodyPr/>
          <a:lstStyle/>
          <a:p>
            <a:r>
              <a:rPr kumimoji="1" lang="en-US" altLang="ja-JP" smtClean="0"/>
              <a:t>© Nanoconnect,Inc. All rights reserved.</a:t>
            </a:r>
            <a:endParaRPr kumimoji="1" lang="ja-JP" altLang="en-US" dirty="0"/>
          </a:p>
        </p:txBody>
      </p:sp>
      <p:sp>
        <p:nvSpPr>
          <p:cNvPr id="5" name="スライド番号プレースホルダ 4"/>
          <p:cNvSpPr>
            <a:spLocks noGrp="1"/>
          </p:cNvSpPr>
          <p:nvPr>
            <p:ph type="sldNum" sz="quarter" idx="12"/>
          </p:nvPr>
        </p:nvSpPr>
        <p:spPr/>
        <p:txBody>
          <a:bodyPr/>
          <a:lstStyle/>
          <a:p>
            <a:fld id="{55FA64DE-E93D-4BFB-928A-0EFFCB96C877}" type="slidenum">
              <a:rPr kumimoji="1" lang="ja-JP" altLang="en-US" smtClean="0"/>
              <a:pPr/>
              <a:t>&lt;#&gt;</a:t>
            </a:fld>
            <a:endParaRPr kumimoji="1" lang="ja-JP" altLang="en-US"/>
          </a:p>
        </p:txBody>
      </p:sp>
      <p:sp>
        <p:nvSpPr>
          <p:cNvPr id="8" name="テキスト プレースホルダ 7"/>
          <p:cNvSpPr>
            <a:spLocks noGrp="1"/>
          </p:cNvSpPr>
          <p:nvPr>
            <p:ph type="body" sz="quarter" idx="13"/>
          </p:nvPr>
        </p:nvSpPr>
        <p:spPr>
          <a:xfrm>
            <a:off x="5673080" y="980728"/>
            <a:ext cx="3851920" cy="5256560"/>
          </a:xfrm>
        </p:spPr>
        <p:txBody>
          <a:body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11" name="図プレースホルダ 10"/>
          <p:cNvSpPr>
            <a:spLocks noGrp="1"/>
          </p:cNvSpPr>
          <p:nvPr>
            <p:ph type="pic" sz="quarter" idx="14"/>
          </p:nvPr>
        </p:nvSpPr>
        <p:spPr>
          <a:xfrm>
            <a:off x="381000" y="981075"/>
            <a:ext cx="5148263" cy="5256213"/>
          </a:xfrm>
          <a:ln>
            <a:solidFill>
              <a:schemeClr val="tx2"/>
            </a:solidFill>
          </a:ln>
        </p:spPr>
        <p:txBody>
          <a:bodyPr/>
          <a:lstStyle/>
          <a:p>
            <a:r>
              <a:rPr kumimoji="1" lang="ja-JP" altLang="en-US" smtClean="0"/>
              <a:t>アイコンをクリックして図を追加</a:t>
            </a:r>
            <a:endParaRPr kumimoji="1" lang="ja-JP"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図解">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4" name="スライド番号プレースホルダ 3"/>
          <p:cNvSpPr>
            <a:spLocks noGrp="1"/>
          </p:cNvSpPr>
          <p:nvPr>
            <p:ph type="sldNum" sz="quarter" idx="12"/>
          </p:nvPr>
        </p:nvSpPr>
        <p:spPr/>
        <p:txBody>
          <a:bodyPr/>
          <a:lstStyle/>
          <a:p>
            <a:fld id="{55FA64DE-E93D-4BFB-928A-0EFFCB96C877}" type="slidenum">
              <a:rPr kumimoji="1" lang="ja-JP" altLang="en-US" smtClean="0"/>
              <a:pPr/>
              <a:t>&lt;#&gt;</a:t>
            </a:fld>
            <a:endParaRPr kumimoji="1" lang="ja-JP" altLang="en-US"/>
          </a:p>
        </p:txBody>
      </p:sp>
      <p:sp>
        <p:nvSpPr>
          <p:cNvPr id="7" name="図プレースホルダ 6"/>
          <p:cNvSpPr>
            <a:spLocks noGrp="1"/>
          </p:cNvSpPr>
          <p:nvPr>
            <p:ph type="pic" sz="quarter" idx="13"/>
          </p:nvPr>
        </p:nvSpPr>
        <p:spPr>
          <a:xfrm>
            <a:off x="2792413" y="548681"/>
            <a:ext cx="4321175" cy="5401270"/>
          </a:xfrm>
          <a:ln>
            <a:solidFill>
              <a:schemeClr val="tx2"/>
            </a:solidFill>
          </a:ln>
        </p:spPr>
        <p:txBody>
          <a:bodyPr/>
          <a:lstStyle/>
          <a:p>
            <a:r>
              <a:rPr kumimoji="1" lang="ja-JP" altLang="en-US" smtClean="0"/>
              <a:t>アイコンをクリックして図を追加</a:t>
            </a:r>
            <a:endParaRPr kumimoji="1" lang="ja-JP" altLang="en-US"/>
          </a:p>
        </p:txBody>
      </p:sp>
      <p:sp>
        <p:nvSpPr>
          <p:cNvPr id="6" name="日付プレースホルダ 3"/>
          <p:cNvSpPr>
            <a:spLocks noGrp="1"/>
          </p:cNvSpPr>
          <p:nvPr>
            <p:ph type="dt" sz="half" idx="2"/>
          </p:nvPr>
        </p:nvSpPr>
        <p:spPr>
          <a:xfrm>
            <a:off x="380492" y="6356351"/>
            <a:ext cx="2340260" cy="365125"/>
          </a:xfrm>
          <a:prstGeom prst="rect">
            <a:avLst/>
          </a:prstGeom>
        </p:spPr>
        <p:txBody>
          <a:bodyPr vert="horz" lIns="91440" tIns="45720" rIns="91440" bIns="45720" rtlCol="0" anchor="ctr"/>
          <a:lstStyle>
            <a:lvl1pPr algn="l">
              <a:defRPr sz="1200" b="1">
                <a:solidFill>
                  <a:schemeClr val="tx1">
                    <a:tint val="75000"/>
                  </a:schemeClr>
                </a:solidFill>
              </a:defRPr>
            </a:lvl1pPr>
          </a:lstStyle>
          <a:p>
            <a:r>
              <a:rPr lang="en-US" altLang="ja-JP" smtClean="0">
                <a:solidFill>
                  <a:schemeClr val="tx2">
                    <a:lumMod val="50000"/>
                  </a:schemeClr>
                </a:solidFill>
              </a:rPr>
              <a:t>/ Confidential /</a:t>
            </a:r>
            <a:endParaRPr lang="ja-JP" altLang="en-US" dirty="0">
              <a:solidFill>
                <a:schemeClr val="tx2">
                  <a:lumMod val="50000"/>
                </a:schemeClr>
              </a:solidFill>
            </a:endParaRPr>
          </a:p>
        </p:txBody>
      </p:sp>
      <p:sp>
        <p:nvSpPr>
          <p:cNvPr id="9" name="フッター プレースホルダ 4"/>
          <p:cNvSpPr>
            <a:spLocks noGrp="1"/>
          </p:cNvSpPr>
          <p:nvPr>
            <p:ph type="ftr" sz="quarter" idx="3"/>
          </p:nvPr>
        </p:nvSpPr>
        <p:spPr>
          <a:xfrm>
            <a:off x="2792760" y="6356351"/>
            <a:ext cx="4320480" cy="365125"/>
          </a:xfrm>
          <a:prstGeom prst="rect">
            <a:avLst/>
          </a:prstGeom>
        </p:spPr>
        <p:txBody>
          <a:bodyPr vert="horz" lIns="91440" tIns="45720" rIns="91440" bIns="45720" rtlCol="0" anchor="ctr"/>
          <a:lstStyle>
            <a:lvl1pPr algn="ctr">
              <a:defRPr sz="1200">
                <a:solidFill>
                  <a:schemeClr val="accent1"/>
                </a:solidFill>
              </a:defRPr>
            </a:lvl1pPr>
          </a:lstStyle>
          <a:p>
            <a:r>
              <a:rPr lang="en-US" altLang="ja-JP" smtClean="0"/>
              <a:t>© Nanoconnect,Inc. All rights reserved.</a:t>
            </a:r>
            <a:endParaRPr lang="ja-JP" alt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4" name="スライド番号プレースホルダ 3"/>
          <p:cNvSpPr>
            <a:spLocks noGrp="1"/>
          </p:cNvSpPr>
          <p:nvPr>
            <p:ph type="sldNum" sz="quarter" idx="12"/>
          </p:nvPr>
        </p:nvSpPr>
        <p:spPr/>
        <p:txBody>
          <a:bodyPr/>
          <a:lstStyle/>
          <a:p>
            <a:fld id="{55FA64DE-E93D-4BFB-928A-0EFFCB96C877}" type="slidenum">
              <a:rPr kumimoji="1" lang="ja-JP" altLang="en-US" smtClean="0"/>
              <a:pPr/>
              <a:t>&lt;#&gt;</a:t>
            </a:fld>
            <a:endParaRPr kumimoji="1" lang="ja-JP" altLang="en-US"/>
          </a:p>
        </p:txBody>
      </p:sp>
      <p:sp>
        <p:nvSpPr>
          <p:cNvPr id="6" name="日付プレースホルダ 3"/>
          <p:cNvSpPr>
            <a:spLocks noGrp="1"/>
          </p:cNvSpPr>
          <p:nvPr>
            <p:ph type="dt" sz="half" idx="2"/>
          </p:nvPr>
        </p:nvSpPr>
        <p:spPr>
          <a:xfrm>
            <a:off x="380492" y="6356351"/>
            <a:ext cx="2340260" cy="365125"/>
          </a:xfrm>
          <a:prstGeom prst="rect">
            <a:avLst/>
          </a:prstGeom>
        </p:spPr>
        <p:txBody>
          <a:bodyPr vert="horz" lIns="91440" tIns="45720" rIns="91440" bIns="45720" rtlCol="0" anchor="ctr"/>
          <a:lstStyle>
            <a:lvl1pPr algn="l">
              <a:defRPr sz="1200" b="1">
                <a:solidFill>
                  <a:schemeClr val="tx1">
                    <a:tint val="75000"/>
                  </a:schemeClr>
                </a:solidFill>
              </a:defRPr>
            </a:lvl1pPr>
          </a:lstStyle>
          <a:p>
            <a:r>
              <a:rPr lang="en-US" altLang="ja-JP" smtClean="0">
                <a:solidFill>
                  <a:schemeClr val="tx2">
                    <a:lumMod val="50000"/>
                  </a:schemeClr>
                </a:solidFill>
              </a:rPr>
              <a:t>/ Confidential /</a:t>
            </a:r>
            <a:endParaRPr lang="ja-JP" altLang="en-US" dirty="0">
              <a:solidFill>
                <a:schemeClr val="tx2">
                  <a:lumMod val="50000"/>
                </a:schemeClr>
              </a:solidFill>
            </a:endParaRPr>
          </a:p>
        </p:txBody>
      </p:sp>
      <p:sp>
        <p:nvSpPr>
          <p:cNvPr id="8" name="フッター プレースホルダ 4"/>
          <p:cNvSpPr>
            <a:spLocks noGrp="1"/>
          </p:cNvSpPr>
          <p:nvPr>
            <p:ph type="ftr" sz="quarter" idx="3"/>
          </p:nvPr>
        </p:nvSpPr>
        <p:spPr>
          <a:xfrm>
            <a:off x="2792760" y="6356351"/>
            <a:ext cx="4320480" cy="365125"/>
          </a:xfrm>
          <a:prstGeom prst="rect">
            <a:avLst/>
          </a:prstGeom>
        </p:spPr>
        <p:txBody>
          <a:bodyPr vert="horz" lIns="91440" tIns="45720" rIns="91440" bIns="45720" rtlCol="0" anchor="ctr"/>
          <a:lstStyle>
            <a:lvl1pPr algn="ctr">
              <a:defRPr sz="1200">
                <a:solidFill>
                  <a:schemeClr val="accent1"/>
                </a:solidFill>
              </a:defRPr>
            </a:lvl1pPr>
          </a:lstStyle>
          <a:p>
            <a:r>
              <a:rPr lang="en-US" altLang="ja-JP" smtClean="0"/>
              <a:t>© Nanoconnect,Inc. All rights reserved.</a:t>
            </a:r>
            <a:endParaRPr lang="ja-JP" alt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9" cstate="print">
            <a:lum/>
          </a:blip>
          <a:srcRect/>
          <a:stretch>
            <a:fillRect/>
          </a:stretch>
        </a:blipFill>
        <a:effectLst/>
      </p:bgPr>
    </p:bg>
    <p:spTree>
      <p:nvGrpSpPr>
        <p:cNvPr id="1" name=""/>
        <p:cNvGrpSpPr/>
        <p:nvPr/>
      </p:nvGrpSpPr>
      <p:grpSpPr>
        <a:xfrm>
          <a:off x="0" y="0"/>
          <a:ext cx="0" cy="0"/>
          <a:chOff x="0" y="0"/>
          <a:chExt cx="0" cy="0"/>
        </a:xfrm>
      </p:grpSpPr>
      <p:sp>
        <p:nvSpPr>
          <p:cNvPr id="2" name="タイトル プレースホルダ 1"/>
          <p:cNvSpPr>
            <a:spLocks noGrp="1"/>
          </p:cNvSpPr>
          <p:nvPr>
            <p:ph type="title"/>
          </p:nvPr>
        </p:nvSpPr>
        <p:spPr>
          <a:xfrm>
            <a:off x="381000" y="142005"/>
            <a:ext cx="9144000" cy="694608"/>
          </a:xfrm>
          <a:prstGeom prst="rect">
            <a:avLst/>
          </a:prstGeom>
        </p:spPr>
        <p:txBody>
          <a:bodyPr vert="horz" lIns="36000" tIns="72000" rIns="36000" bIns="72000" rtlCol="0" anchor="ctr">
            <a:normAutofit/>
          </a:bodyPr>
          <a:lstStyle/>
          <a:p>
            <a:r>
              <a:rPr kumimoji="1" lang="ja-JP" altLang="en-US" dirty="0" smtClean="0"/>
              <a:t>マスタ タイトルの書式設定</a:t>
            </a:r>
            <a:endParaRPr kumimoji="1" lang="ja-JP" altLang="en-US" dirty="0"/>
          </a:p>
        </p:txBody>
      </p:sp>
      <p:sp>
        <p:nvSpPr>
          <p:cNvPr id="3" name="テキスト プレースホルダ 2"/>
          <p:cNvSpPr>
            <a:spLocks noGrp="1"/>
          </p:cNvSpPr>
          <p:nvPr>
            <p:ph type="body" idx="1"/>
          </p:nvPr>
        </p:nvSpPr>
        <p:spPr>
          <a:xfrm>
            <a:off x="381000" y="980728"/>
            <a:ext cx="9144000" cy="3384376"/>
          </a:xfrm>
          <a:prstGeom prst="rect">
            <a:avLst/>
          </a:prstGeom>
        </p:spPr>
        <p:txBody>
          <a:bodyPr vert="horz" lIns="91440" tIns="45720" rIns="91440" bIns="45720" rtlCol="0">
            <a:normAutofit/>
          </a:bodyPr>
          <a:lstStyle/>
          <a:p>
            <a:pPr lvl="0"/>
            <a:r>
              <a:rPr kumimoji="1" lang="ja-JP" altLang="en-US" dirty="0" smtClean="0"/>
              <a:t>マスタ テキストの書式設定</a:t>
            </a:r>
            <a:r>
              <a:rPr kumimoji="1" lang="en-US" altLang="ja-JP" dirty="0" smtClean="0"/>
              <a:t/>
            </a:r>
            <a:br>
              <a:rPr kumimoji="1" lang="en-US" altLang="ja-JP" dirty="0" smtClean="0"/>
            </a:br>
            <a:r>
              <a:rPr kumimoji="1" lang="ja-JP" altLang="en-US" dirty="0" smtClean="0"/>
              <a:t>テキストの書式設定</a:t>
            </a:r>
          </a:p>
          <a:p>
            <a:pPr lvl="1"/>
            <a:r>
              <a:rPr kumimoji="1" lang="ja-JP" altLang="en-US" dirty="0" smtClean="0"/>
              <a:t>第 </a:t>
            </a:r>
            <a:r>
              <a:rPr kumimoji="1" lang="en-US" altLang="ja-JP" dirty="0" smtClean="0"/>
              <a:t>2 </a:t>
            </a:r>
            <a:r>
              <a:rPr kumimoji="1" lang="ja-JP" altLang="en-US" dirty="0" smtClean="0"/>
              <a:t>レベル</a:t>
            </a:r>
          </a:p>
          <a:p>
            <a:pPr lvl="2"/>
            <a:r>
              <a:rPr kumimoji="1" lang="ja-JP" altLang="en-US" dirty="0" smtClean="0"/>
              <a:t>第 </a:t>
            </a:r>
            <a:r>
              <a:rPr kumimoji="1" lang="en-US" altLang="ja-JP" dirty="0" smtClean="0"/>
              <a:t>3 </a:t>
            </a:r>
            <a:r>
              <a:rPr kumimoji="1" lang="ja-JP" altLang="en-US" dirty="0" smtClean="0"/>
              <a:t>レベル</a:t>
            </a:r>
          </a:p>
          <a:p>
            <a:pPr lvl="3"/>
            <a:r>
              <a:rPr kumimoji="1" lang="ja-JP" altLang="en-US" dirty="0" smtClean="0"/>
              <a:t>第 </a:t>
            </a:r>
            <a:r>
              <a:rPr kumimoji="1" lang="en-US" altLang="ja-JP" dirty="0" smtClean="0"/>
              <a:t>4 </a:t>
            </a:r>
            <a:r>
              <a:rPr kumimoji="1" lang="ja-JP" altLang="en-US" dirty="0" smtClean="0"/>
              <a:t>レベル</a:t>
            </a:r>
          </a:p>
          <a:p>
            <a:pPr lvl="4"/>
            <a:r>
              <a:rPr kumimoji="1" lang="ja-JP" altLang="en-US" dirty="0" smtClean="0"/>
              <a:t>第 </a:t>
            </a:r>
            <a:r>
              <a:rPr kumimoji="1" lang="en-US" altLang="ja-JP" dirty="0" smtClean="0"/>
              <a:t>5 </a:t>
            </a:r>
            <a:r>
              <a:rPr kumimoji="1" lang="ja-JP" altLang="en-US" dirty="0" smtClean="0"/>
              <a:t>レベル</a:t>
            </a:r>
            <a:endParaRPr kumimoji="1" lang="ja-JP" altLang="en-US" dirty="0"/>
          </a:p>
        </p:txBody>
      </p:sp>
      <p:sp>
        <p:nvSpPr>
          <p:cNvPr id="4" name="日付プレースホルダ 3"/>
          <p:cNvSpPr>
            <a:spLocks noGrp="1"/>
          </p:cNvSpPr>
          <p:nvPr>
            <p:ph type="dt" sz="half" idx="2"/>
          </p:nvPr>
        </p:nvSpPr>
        <p:spPr>
          <a:xfrm>
            <a:off x="380492" y="6356351"/>
            <a:ext cx="2340260" cy="365125"/>
          </a:xfrm>
          <a:prstGeom prst="rect">
            <a:avLst/>
          </a:prstGeom>
        </p:spPr>
        <p:txBody>
          <a:bodyPr vert="horz" lIns="91440" tIns="45720" rIns="91440" bIns="45720" rtlCol="0" anchor="ctr"/>
          <a:lstStyle>
            <a:lvl1pPr algn="l">
              <a:defRPr sz="1200" b="1">
                <a:solidFill>
                  <a:schemeClr val="tx1">
                    <a:tint val="75000"/>
                  </a:schemeClr>
                </a:solidFill>
              </a:defRPr>
            </a:lvl1pPr>
          </a:lstStyle>
          <a:p>
            <a:r>
              <a:rPr lang="en-US" altLang="ja-JP" smtClean="0">
                <a:solidFill>
                  <a:schemeClr val="tx2">
                    <a:lumMod val="50000"/>
                  </a:schemeClr>
                </a:solidFill>
              </a:rPr>
              <a:t>/ Confidential /</a:t>
            </a:r>
            <a:endParaRPr lang="ja-JP" altLang="en-US" dirty="0">
              <a:solidFill>
                <a:schemeClr val="tx2">
                  <a:lumMod val="50000"/>
                </a:schemeClr>
              </a:solidFill>
            </a:endParaRPr>
          </a:p>
        </p:txBody>
      </p:sp>
      <p:sp>
        <p:nvSpPr>
          <p:cNvPr id="5" name="フッター プレースホルダ 4"/>
          <p:cNvSpPr>
            <a:spLocks noGrp="1"/>
          </p:cNvSpPr>
          <p:nvPr>
            <p:ph type="ftr" sz="quarter" idx="3"/>
          </p:nvPr>
        </p:nvSpPr>
        <p:spPr>
          <a:xfrm>
            <a:off x="2792760" y="6356351"/>
            <a:ext cx="4320480" cy="365125"/>
          </a:xfrm>
          <a:prstGeom prst="rect">
            <a:avLst/>
          </a:prstGeom>
        </p:spPr>
        <p:txBody>
          <a:bodyPr vert="horz" lIns="91440" tIns="45720" rIns="91440" bIns="45720" rtlCol="0" anchor="ctr"/>
          <a:lstStyle>
            <a:lvl1pPr algn="ctr">
              <a:defRPr sz="1200">
                <a:solidFill>
                  <a:schemeClr val="accent1"/>
                </a:solidFill>
              </a:defRPr>
            </a:lvl1pPr>
          </a:lstStyle>
          <a:p>
            <a:r>
              <a:rPr lang="en-US" altLang="ja-JP" smtClean="0"/>
              <a:t>© Nanoconnect,Inc. All rights reserved.</a:t>
            </a:r>
            <a:endParaRPr lang="ja-JP" altLang="en-US" dirty="0"/>
          </a:p>
        </p:txBody>
      </p:sp>
      <p:sp>
        <p:nvSpPr>
          <p:cNvPr id="6" name="スライド番号プレースホルダ 5"/>
          <p:cNvSpPr>
            <a:spLocks noGrp="1"/>
          </p:cNvSpPr>
          <p:nvPr>
            <p:ph type="sldNum" sz="quarter" idx="4"/>
          </p:nvPr>
        </p:nvSpPr>
        <p:spPr>
          <a:xfrm>
            <a:off x="7214108" y="6356351"/>
            <a:ext cx="2311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5FA64DE-E93D-4BFB-928A-0EFFCB96C877}" type="slidenum">
              <a:rPr kumimoji="1" lang="ja-JP" altLang="en-US" smtClean="0"/>
              <a:pPr/>
              <a:t>&lt;#&gt;</a:t>
            </a:fld>
            <a:endParaRPr kumimoji="1" lang="ja-JP" altLang="en-US" dirty="0"/>
          </a:p>
        </p:txBody>
      </p:sp>
    </p:spTree>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Lst>
  <p:hf hdr="0"/>
  <p:txStyles>
    <p:titleStyle>
      <a:lvl1pPr algn="l" defTabSz="914400" rtl="0" eaLnBrk="1" latinLnBrk="0" hangingPunct="1">
        <a:spcBef>
          <a:spcPct val="0"/>
        </a:spcBef>
        <a:buNone/>
        <a:defRPr kumimoji="1" sz="3200" b="1" kern="1200">
          <a:solidFill>
            <a:schemeClr val="accent1"/>
          </a:solidFill>
          <a:latin typeface="+mj-lt"/>
          <a:ea typeface="+mj-ea"/>
          <a:cs typeface="+mj-cs"/>
        </a:defRPr>
      </a:lvl1pPr>
    </p:titleStyle>
    <p:bodyStyle>
      <a:lvl1pPr marL="342900" indent="-342900" algn="l" defTabSz="914400" rtl="0" eaLnBrk="1" latinLnBrk="0" hangingPunct="1">
        <a:lnSpc>
          <a:spcPct val="120000"/>
        </a:lnSpc>
        <a:spcBef>
          <a:spcPts val="0"/>
        </a:spcBef>
        <a:spcAft>
          <a:spcPts val="1800"/>
        </a:spcAft>
        <a:buClr>
          <a:schemeClr val="accent1"/>
        </a:buClr>
        <a:buFont typeface="Wingdings" pitchFamily="2" charset="2"/>
        <a:buChar char="n"/>
        <a:defRPr kumimoji="1" sz="1800" kern="1200">
          <a:solidFill>
            <a:schemeClr val="tx1"/>
          </a:solidFill>
          <a:latin typeface="+mn-lt"/>
          <a:ea typeface="+mn-ea"/>
          <a:cs typeface="+mn-cs"/>
        </a:defRPr>
      </a:lvl1pPr>
      <a:lvl2pPr marL="742950" indent="-285750" algn="l" defTabSz="914400" rtl="0" eaLnBrk="1" latinLnBrk="0" hangingPunct="1">
        <a:lnSpc>
          <a:spcPct val="120000"/>
        </a:lnSpc>
        <a:spcBef>
          <a:spcPts val="0"/>
        </a:spcBef>
        <a:spcAft>
          <a:spcPts val="1800"/>
        </a:spcAft>
        <a:buClr>
          <a:schemeClr val="accent1"/>
        </a:buClr>
        <a:buFont typeface="Wingdings" pitchFamily="2" charset="2"/>
        <a:buChar char="l"/>
        <a:defRPr kumimoji="1" sz="1800" kern="1200">
          <a:solidFill>
            <a:schemeClr val="tx1"/>
          </a:solidFill>
          <a:latin typeface="+mn-lt"/>
          <a:ea typeface="+mn-ea"/>
          <a:cs typeface="+mn-cs"/>
        </a:defRPr>
      </a:lvl2pPr>
      <a:lvl3pPr marL="1143000" indent="-228600" algn="l" defTabSz="914400" rtl="0" eaLnBrk="1" latinLnBrk="0" hangingPunct="1">
        <a:lnSpc>
          <a:spcPct val="120000"/>
        </a:lnSpc>
        <a:spcBef>
          <a:spcPts val="0"/>
        </a:spcBef>
        <a:spcAft>
          <a:spcPts val="1800"/>
        </a:spcAft>
        <a:buClr>
          <a:schemeClr val="accent1"/>
        </a:buClr>
        <a:buFont typeface="Arial" pitchFamily="34" charset="0"/>
        <a:buChar char="•"/>
        <a:defRPr kumimoji="1" sz="1600" kern="1200">
          <a:solidFill>
            <a:schemeClr val="tx1"/>
          </a:solidFill>
          <a:latin typeface="+mn-lt"/>
          <a:ea typeface="+mn-ea"/>
          <a:cs typeface="+mn-cs"/>
        </a:defRPr>
      </a:lvl3pPr>
      <a:lvl4pPr marL="1600200" indent="-228600" algn="l" defTabSz="914400" rtl="0" eaLnBrk="1" latinLnBrk="0" hangingPunct="1">
        <a:lnSpc>
          <a:spcPct val="120000"/>
        </a:lnSpc>
        <a:spcBef>
          <a:spcPts val="0"/>
        </a:spcBef>
        <a:spcAft>
          <a:spcPts val="1800"/>
        </a:spcAft>
        <a:buClr>
          <a:schemeClr val="accent1"/>
        </a:buClr>
        <a:buFont typeface="Arial" pitchFamily="34" charset="0"/>
        <a:buChar char="–"/>
        <a:defRPr kumimoji="1" sz="1400" kern="1200">
          <a:solidFill>
            <a:schemeClr val="tx1"/>
          </a:solidFill>
          <a:latin typeface="+mn-lt"/>
          <a:ea typeface="+mn-ea"/>
          <a:cs typeface="+mn-cs"/>
        </a:defRPr>
      </a:lvl4pPr>
      <a:lvl5pPr marL="2057400" indent="-228600" algn="l" defTabSz="914400" rtl="0" eaLnBrk="1" latinLnBrk="0" hangingPunct="1">
        <a:lnSpc>
          <a:spcPct val="120000"/>
        </a:lnSpc>
        <a:spcBef>
          <a:spcPts val="0"/>
        </a:spcBef>
        <a:spcAft>
          <a:spcPts val="1800"/>
        </a:spcAft>
        <a:buClr>
          <a:schemeClr val="accent5"/>
        </a:buClr>
        <a:buFont typeface="Arial" pitchFamily="34" charset="0"/>
        <a:buChar char="»"/>
        <a:defRPr kumimoji="1" sz="14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テキスト プレースホルダ 4"/>
          <p:cNvSpPr>
            <a:spLocks noGrp="1"/>
          </p:cNvSpPr>
          <p:nvPr>
            <p:ph type="body" sz="quarter" idx="13"/>
          </p:nvPr>
        </p:nvSpPr>
        <p:spPr/>
        <p:txBody>
          <a:bodyPr/>
          <a:lstStyle/>
          <a:p>
            <a:r>
              <a:rPr lang="ja-JP" altLang="en-US" dirty="0" smtClean="0"/>
              <a:t>お昼寝制度</a:t>
            </a:r>
            <a:endParaRPr kumimoji="1" lang="ja-JP" altLang="en-US" dirty="0"/>
          </a:p>
        </p:txBody>
      </p:sp>
      <p:sp>
        <p:nvSpPr>
          <p:cNvPr id="4" name="タイトル 3"/>
          <p:cNvSpPr>
            <a:spLocks noGrp="1"/>
          </p:cNvSpPr>
          <p:nvPr>
            <p:ph type="title"/>
          </p:nvPr>
        </p:nvSpPr>
        <p:spPr/>
        <p:txBody>
          <a:bodyPr>
            <a:normAutofit/>
          </a:bodyPr>
          <a:lstStyle/>
          <a:p>
            <a:r>
              <a:rPr lang="ja-JP" altLang="en-US" dirty="0" smtClean="0"/>
              <a:t>「木漏れ</a:t>
            </a:r>
            <a:r>
              <a:rPr lang="ja-JP" altLang="en-US" dirty="0"/>
              <a:t>日</a:t>
            </a:r>
            <a:r>
              <a:rPr lang="ja-JP" altLang="en-US" dirty="0" smtClean="0"/>
              <a:t>タイム」</a:t>
            </a:r>
            <a:endParaRPr kumimoji="1" lang="ja-JP" altLang="en-US" dirty="0"/>
          </a:p>
        </p:txBody>
      </p:sp>
      <p:sp>
        <p:nvSpPr>
          <p:cNvPr id="6" name="テキスト プレースホルダ 5"/>
          <p:cNvSpPr>
            <a:spLocks noGrp="1"/>
          </p:cNvSpPr>
          <p:nvPr>
            <p:ph type="body" sz="quarter" idx="14"/>
          </p:nvPr>
        </p:nvSpPr>
        <p:spPr/>
        <p:txBody>
          <a:bodyPr/>
          <a:lstStyle/>
          <a:p>
            <a:r>
              <a:rPr lang="ja-JP" altLang="en-US" dirty="0"/>
              <a:t>試験導入の企画</a:t>
            </a:r>
            <a:endParaRPr kumimoji="1" lang="ja-JP" altLang="en-US" dirty="0"/>
          </a:p>
        </p:txBody>
      </p:sp>
      <p:sp>
        <p:nvSpPr>
          <p:cNvPr id="7" name="テキスト プレースホルダ 6"/>
          <p:cNvSpPr>
            <a:spLocks noGrp="1"/>
          </p:cNvSpPr>
          <p:nvPr>
            <p:ph type="body" sz="quarter" idx="15"/>
          </p:nvPr>
        </p:nvSpPr>
        <p:spPr/>
        <p:txBody>
          <a:bodyPr/>
          <a:lstStyle/>
          <a:p>
            <a:r>
              <a:rPr kumimoji="1" lang="en-US" altLang="ja-JP" dirty="0" smtClean="0"/>
              <a:t>2014</a:t>
            </a:r>
            <a:r>
              <a:rPr kumimoji="1" lang="ja-JP" altLang="en-US" dirty="0" smtClean="0"/>
              <a:t>年</a:t>
            </a:r>
            <a:r>
              <a:rPr lang="en-US" altLang="ja-JP" dirty="0"/>
              <a:t>3</a:t>
            </a:r>
            <a:r>
              <a:rPr kumimoji="1" lang="ja-JP" altLang="en-US" dirty="0" smtClean="0"/>
              <a:t>月</a:t>
            </a:r>
            <a:r>
              <a:rPr lang="en-US" altLang="ja-JP" dirty="0"/>
              <a:t>6</a:t>
            </a:r>
            <a:r>
              <a:rPr kumimoji="1" lang="ja-JP" altLang="en-US" dirty="0" smtClean="0"/>
              <a:t>日</a:t>
            </a:r>
            <a:endParaRPr kumimoji="1" lang="ja-JP" altLang="en-US" dirty="0"/>
          </a:p>
        </p:txBody>
      </p:sp>
      <p:sp>
        <p:nvSpPr>
          <p:cNvPr id="9" name="スライド番号プレースホルダ 8"/>
          <p:cNvSpPr>
            <a:spLocks noGrp="1"/>
          </p:cNvSpPr>
          <p:nvPr>
            <p:ph type="sldNum" sz="quarter" idx="11"/>
          </p:nvPr>
        </p:nvSpPr>
        <p:spPr/>
        <p:txBody>
          <a:bodyPr/>
          <a:lstStyle/>
          <a:p>
            <a:fld id="{55FA64DE-E93D-4BFB-928A-0EFFCB96C877}" type="slidenum">
              <a:rPr kumimoji="1" lang="ja-JP" altLang="en-US" smtClean="0"/>
              <a:pPr/>
              <a:t>1</a:t>
            </a:fld>
            <a:endParaRPr kumimoji="1" lang="ja-JP" altLang="en-US"/>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タイトル 6"/>
          <p:cNvSpPr>
            <a:spLocks noGrp="1"/>
          </p:cNvSpPr>
          <p:nvPr>
            <p:ph type="title"/>
          </p:nvPr>
        </p:nvSpPr>
        <p:spPr/>
        <p:txBody>
          <a:bodyPr/>
          <a:lstStyle/>
          <a:p>
            <a:r>
              <a:rPr lang="ja-JP" altLang="en-US" dirty="0"/>
              <a:t>導入の</a:t>
            </a:r>
            <a:r>
              <a:rPr lang="ja-JP" altLang="en-US" dirty="0" smtClean="0"/>
              <a:t>狙い（</a:t>
            </a:r>
            <a:r>
              <a:rPr lang="en-US" altLang="ja-JP" dirty="0" smtClean="0"/>
              <a:t>1/4</a:t>
            </a:r>
            <a:r>
              <a:rPr lang="ja-JP" altLang="en-US" dirty="0" smtClean="0"/>
              <a:t>）</a:t>
            </a:r>
            <a:endParaRPr kumimoji="1" lang="ja-JP" altLang="en-US" dirty="0"/>
          </a:p>
        </p:txBody>
      </p:sp>
      <p:sp>
        <p:nvSpPr>
          <p:cNvPr id="20485" name="Text Box 3"/>
          <p:cNvSpPr txBox="1">
            <a:spLocks noChangeArrowheads="1"/>
          </p:cNvSpPr>
          <p:nvPr/>
        </p:nvSpPr>
        <p:spPr bwMode="auto">
          <a:xfrm>
            <a:off x="2215745" y="289875"/>
            <a:ext cx="7275917" cy="393510"/>
          </a:xfrm>
          <a:prstGeom prst="rect">
            <a:avLst/>
          </a:prstGeom>
          <a:noFill/>
          <a:ln w="9525">
            <a:noFill/>
            <a:miter lim="800000"/>
            <a:headEnd/>
            <a:tailEnd/>
          </a:ln>
        </p:spPr>
        <p:txBody>
          <a:bodyPr wrap="square" lIns="81639" tIns="42452" rIns="81639" bIns="42452" anchor="ctr">
            <a:spAutoFit/>
          </a:bodyPr>
          <a:lstStyle/>
          <a:p>
            <a:pPr algn="r">
              <a:spcBef>
                <a:spcPts val="600"/>
              </a:spcBef>
            </a:pPr>
            <a:r>
              <a:rPr lang="ja-JP" altLang="en-US" sz="2000" dirty="0" smtClean="0">
                <a:solidFill>
                  <a:schemeClr val="accent2"/>
                </a:solidFill>
                <a:latin typeface="+mj-ea"/>
                <a:ea typeface="+mj-ea"/>
              </a:rPr>
              <a:t>社内向け（インターナルマーケティング）</a:t>
            </a:r>
            <a:endParaRPr lang="en-US" altLang="ja-JP" sz="2000" dirty="0" smtClean="0">
              <a:solidFill>
                <a:schemeClr val="accent2"/>
              </a:solidFill>
              <a:latin typeface="+mj-ea"/>
              <a:ea typeface="+mj-ea"/>
            </a:endParaRPr>
          </a:p>
        </p:txBody>
      </p:sp>
      <p:sp>
        <p:nvSpPr>
          <p:cNvPr id="8" name="テキスト プレースホルダ 7"/>
          <p:cNvSpPr>
            <a:spLocks noGrp="1"/>
          </p:cNvSpPr>
          <p:nvPr>
            <p:ph type="body" sz="quarter" idx="13"/>
          </p:nvPr>
        </p:nvSpPr>
        <p:spPr/>
        <p:txBody>
          <a:bodyPr>
            <a:normAutofit/>
          </a:bodyPr>
          <a:lstStyle/>
          <a:p>
            <a:pPr>
              <a:buNone/>
            </a:pPr>
            <a:r>
              <a:rPr lang="ja-JP" altLang="en-US" dirty="0"/>
              <a:t>○生産性の向上</a:t>
            </a:r>
            <a:endParaRPr lang="en-US" altLang="ja-JP" dirty="0"/>
          </a:p>
          <a:p>
            <a:pPr>
              <a:buNone/>
            </a:pPr>
            <a:r>
              <a:rPr lang="ja-JP" altLang="en-US" dirty="0"/>
              <a:t>・体力回復、記憶力の向上、認知能力の</a:t>
            </a:r>
            <a:r>
              <a:rPr lang="ja-JP" altLang="en-US" dirty="0" smtClean="0"/>
              <a:t>増加</a:t>
            </a:r>
            <a:endParaRPr lang="en-US" altLang="ja-JP" dirty="0" smtClean="0"/>
          </a:p>
          <a:p>
            <a:pPr>
              <a:buNone/>
            </a:pPr>
            <a:endParaRPr lang="en-US" altLang="ja-JP" dirty="0" smtClean="0"/>
          </a:p>
          <a:p>
            <a:pPr>
              <a:buNone/>
            </a:pPr>
            <a:r>
              <a:rPr lang="ja-JP" altLang="en-US" dirty="0" smtClean="0"/>
              <a:t>○イノベーション促進</a:t>
            </a:r>
            <a:endParaRPr lang="en-US" altLang="ja-JP" dirty="0" smtClean="0"/>
          </a:p>
          <a:p>
            <a:pPr>
              <a:buNone/>
            </a:pPr>
            <a:r>
              <a:rPr lang="ja-JP" altLang="en-US" dirty="0" smtClean="0"/>
              <a:t>・創作意欲の上昇、活動的になる</a:t>
            </a:r>
            <a:endParaRPr lang="en-US" altLang="ja-JP" dirty="0" smtClean="0"/>
          </a:p>
          <a:p>
            <a:pPr>
              <a:buNone/>
            </a:pPr>
            <a:endParaRPr lang="en-US" altLang="ja-JP" dirty="0" smtClean="0"/>
          </a:p>
          <a:p>
            <a:pPr>
              <a:buNone/>
            </a:pPr>
            <a:r>
              <a:rPr lang="ja-JP" altLang="en-US" dirty="0" smtClean="0"/>
              <a:t>○社員のケア／満足度向上</a:t>
            </a:r>
            <a:endParaRPr lang="en-US" altLang="ja-JP" dirty="0" smtClean="0"/>
          </a:p>
          <a:p>
            <a:pPr>
              <a:buNone/>
            </a:pPr>
            <a:r>
              <a:rPr lang="ja-JP" altLang="en-US" dirty="0" smtClean="0"/>
              <a:t>・ストレス軽減、</a:t>
            </a:r>
            <a:r>
              <a:rPr lang="ja-JP" altLang="en-US" dirty="0"/>
              <a:t>脳回路の</a:t>
            </a:r>
            <a:r>
              <a:rPr lang="ja-JP" altLang="en-US" dirty="0" smtClean="0"/>
              <a:t>保護、心臓疾患リスクの軽減</a:t>
            </a:r>
            <a:endParaRPr lang="ja-JP" altLang="en-US" dirty="0"/>
          </a:p>
        </p:txBody>
      </p:sp>
      <p:sp>
        <p:nvSpPr>
          <p:cNvPr id="11" name="スライド番号プレースホルダ 10"/>
          <p:cNvSpPr>
            <a:spLocks noGrp="1"/>
          </p:cNvSpPr>
          <p:nvPr>
            <p:ph type="sldNum" sz="quarter" idx="12"/>
          </p:nvPr>
        </p:nvSpPr>
        <p:spPr/>
        <p:txBody>
          <a:bodyPr/>
          <a:lstStyle/>
          <a:p>
            <a:fld id="{55FA64DE-E93D-4BFB-928A-0EFFCB96C877}" type="slidenum">
              <a:rPr kumimoji="1" lang="ja-JP" altLang="en-US" smtClean="0"/>
              <a:pPr/>
              <a:t>10</a:t>
            </a:fld>
            <a:endParaRPr kumimoji="1" lang="ja-JP" altLang="en-US"/>
          </a:p>
        </p:txBody>
      </p:sp>
    </p:spTree>
    <p:extLst>
      <p:ext uri="{BB962C8B-B14F-4D97-AF65-F5344CB8AC3E}">
        <p14:creationId xmlns:p14="http://schemas.microsoft.com/office/powerpoint/2010/main" xmlns="" val="1111591586"/>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タイトル 6"/>
          <p:cNvSpPr>
            <a:spLocks noGrp="1"/>
          </p:cNvSpPr>
          <p:nvPr>
            <p:ph type="title"/>
          </p:nvPr>
        </p:nvSpPr>
        <p:spPr/>
        <p:txBody>
          <a:bodyPr/>
          <a:lstStyle/>
          <a:p>
            <a:r>
              <a:rPr lang="ja-JP" altLang="en-US" dirty="0"/>
              <a:t>導入の</a:t>
            </a:r>
            <a:r>
              <a:rPr lang="ja-JP" altLang="en-US" dirty="0" smtClean="0"/>
              <a:t>狙い（</a:t>
            </a:r>
            <a:r>
              <a:rPr lang="en-US" altLang="ja-JP" dirty="0"/>
              <a:t>2</a:t>
            </a:r>
            <a:r>
              <a:rPr lang="en-US" altLang="ja-JP" dirty="0" smtClean="0"/>
              <a:t>/4</a:t>
            </a:r>
            <a:r>
              <a:rPr lang="ja-JP" altLang="en-US" dirty="0" smtClean="0"/>
              <a:t>）</a:t>
            </a:r>
            <a:endParaRPr kumimoji="1" lang="ja-JP" altLang="en-US" dirty="0"/>
          </a:p>
        </p:txBody>
      </p:sp>
      <p:sp>
        <p:nvSpPr>
          <p:cNvPr id="20485" name="Text Box 3"/>
          <p:cNvSpPr txBox="1">
            <a:spLocks noChangeArrowheads="1"/>
          </p:cNvSpPr>
          <p:nvPr/>
        </p:nvSpPr>
        <p:spPr bwMode="auto">
          <a:xfrm>
            <a:off x="2215745" y="289875"/>
            <a:ext cx="7275917" cy="393510"/>
          </a:xfrm>
          <a:prstGeom prst="rect">
            <a:avLst/>
          </a:prstGeom>
          <a:noFill/>
          <a:ln w="9525">
            <a:noFill/>
            <a:miter lim="800000"/>
            <a:headEnd/>
            <a:tailEnd/>
          </a:ln>
        </p:spPr>
        <p:txBody>
          <a:bodyPr wrap="square" lIns="81639" tIns="42452" rIns="81639" bIns="42452" anchor="ctr">
            <a:spAutoFit/>
          </a:bodyPr>
          <a:lstStyle/>
          <a:p>
            <a:pPr algn="r">
              <a:spcBef>
                <a:spcPts val="600"/>
              </a:spcBef>
            </a:pPr>
            <a:r>
              <a:rPr lang="ja-JP" altLang="en-US" sz="2000" dirty="0" smtClean="0">
                <a:solidFill>
                  <a:schemeClr val="accent2"/>
                </a:solidFill>
                <a:latin typeface="+mj-ea"/>
                <a:ea typeface="+mj-ea"/>
              </a:rPr>
              <a:t>社内向け（インターナルマーケティング）</a:t>
            </a:r>
            <a:endParaRPr lang="en-US" altLang="ja-JP" sz="2000" dirty="0" smtClean="0">
              <a:solidFill>
                <a:schemeClr val="accent2"/>
              </a:solidFill>
              <a:latin typeface="+mj-ea"/>
              <a:ea typeface="+mj-ea"/>
            </a:endParaRPr>
          </a:p>
        </p:txBody>
      </p:sp>
      <p:sp>
        <p:nvSpPr>
          <p:cNvPr id="8" name="テキスト プレースホルダ 7"/>
          <p:cNvSpPr>
            <a:spLocks noGrp="1"/>
          </p:cNvSpPr>
          <p:nvPr>
            <p:ph type="body" sz="quarter" idx="13"/>
          </p:nvPr>
        </p:nvSpPr>
        <p:spPr/>
        <p:txBody>
          <a:bodyPr>
            <a:normAutofit/>
          </a:bodyPr>
          <a:lstStyle/>
          <a:p>
            <a:pPr>
              <a:buNone/>
            </a:pPr>
            <a:r>
              <a:rPr lang="ja-JP" altLang="en-US" dirty="0" smtClean="0"/>
              <a:t>○社員による組織創り</a:t>
            </a:r>
            <a:endParaRPr lang="en-US" altLang="ja-JP" dirty="0" smtClean="0"/>
          </a:p>
          <a:p>
            <a:pPr>
              <a:buNone/>
            </a:pPr>
            <a:r>
              <a:rPr lang="ja-JP" altLang="en-US" dirty="0">
                <a:solidFill>
                  <a:schemeClr val="tx1">
                    <a:lumMod val="50000"/>
                  </a:schemeClr>
                </a:solidFill>
              </a:rPr>
              <a:t>　</a:t>
            </a:r>
            <a:r>
              <a:rPr lang="ja-JP" altLang="en-US" dirty="0" smtClean="0">
                <a:solidFill>
                  <a:schemeClr val="tx1">
                    <a:lumMod val="50000"/>
                  </a:schemeClr>
                </a:solidFill>
              </a:rPr>
              <a:t>ボトムアップ</a:t>
            </a:r>
            <a:r>
              <a:rPr lang="ja-JP" altLang="en-US" dirty="0">
                <a:solidFill>
                  <a:schemeClr val="tx1">
                    <a:lumMod val="50000"/>
                  </a:schemeClr>
                </a:solidFill>
              </a:rPr>
              <a:t>、部署間連携の実績を創り、広めることで</a:t>
            </a:r>
            <a:endParaRPr lang="en-US" altLang="ja-JP" dirty="0">
              <a:solidFill>
                <a:schemeClr val="tx1">
                  <a:lumMod val="50000"/>
                </a:schemeClr>
              </a:solidFill>
            </a:endParaRPr>
          </a:p>
          <a:p>
            <a:pPr>
              <a:buNone/>
            </a:pPr>
            <a:r>
              <a:rPr lang="ja-JP" altLang="en-US" dirty="0">
                <a:solidFill>
                  <a:schemeClr val="tx1">
                    <a:lumMod val="50000"/>
                  </a:schemeClr>
                </a:solidFill>
              </a:rPr>
              <a:t>　社員が会社を創りあげる、当事者意識を</a:t>
            </a:r>
            <a:r>
              <a:rPr lang="ja-JP" altLang="en-US" dirty="0" smtClean="0">
                <a:solidFill>
                  <a:schemeClr val="tx1">
                    <a:lumMod val="50000"/>
                  </a:schemeClr>
                </a:solidFill>
              </a:rPr>
              <a:t>養う</a:t>
            </a:r>
            <a:endParaRPr lang="en-US" altLang="ja-JP" dirty="0"/>
          </a:p>
        </p:txBody>
      </p:sp>
      <p:sp>
        <p:nvSpPr>
          <p:cNvPr id="11" name="スライド番号プレースホルダ 10"/>
          <p:cNvSpPr>
            <a:spLocks noGrp="1"/>
          </p:cNvSpPr>
          <p:nvPr>
            <p:ph type="sldNum" sz="quarter" idx="12"/>
          </p:nvPr>
        </p:nvSpPr>
        <p:spPr/>
        <p:txBody>
          <a:bodyPr/>
          <a:lstStyle/>
          <a:p>
            <a:fld id="{55FA64DE-E93D-4BFB-928A-0EFFCB96C877}" type="slidenum">
              <a:rPr kumimoji="1" lang="ja-JP" altLang="en-US" smtClean="0"/>
              <a:pPr/>
              <a:t>11</a:t>
            </a:fld>
            <a:endParaRPr kumimoji="1" lang="ja-JP" altLang="en-US"/>
          </a:p>
        </p:txBody>
      </p:sp>
    </p:spTree>
    <p:extLst>
      <p:ext uri="{BB962C8B-B14F-4D97-AF65-F5344CB8AC3E}">
        <p14:creationId xmlns:p14="http://schemas.microsoft.com/office/powerpoint/2010/main" xmlns="" val="2327600408"/>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タイトル 6"/>
          <p:cNvSpPr>
            <a:spLocks noGrp="1"/>
          </p:cNvSpPr>
          <p:nvPr>
            <p:ph type="title"/>
          </p:nvPr>
        </p:nvSpPr>
        <p:spPr/>
        <p:txBody>
          <a:bodyPr/>
          <a:lstStyle/>
          <a:p>
            <a:r>
              <a:rPr lang="ja-JP" altLang="en-US" dirty="0"/>
              <a:t>導入の</a:t>
            </a:r>
            <a:r>
              <a:rPr lang="ja-JP" altLang="en-US" dirty="0" smtClean="0"/>
              <a:t>狙い（</a:t>
            </a:r>
            <a:r>
              <a:rPr lang="en-US" altLang="ja-JP" dirty="0"/>
              <a:t>3</a:t>
            </a:r>
            <a:r>
              <a:rPr lang="en-US" altLang="ja-JP" dirty="0" smtClean="0"/>
              <a:t>/4</a:t>
            </a:r>
            <a:r>
              <a:rPr lang="ja-JP" altLang="en-US" dirty="0" smtClean="0"/>
              <a:t>）</a:t>
            </a:r>
            <a:endParaRPr kumimoji="1" lang="ja-JP" altLang="en-US" dirty="0"/>
          </a:p>
        </p:txBody>
      </p:sp>
      <p:sp>
        <p:nvSpPr>
          <p:cNvPr id="20485" name="Text Box 3"/>
          <p:cNvSpPr txBox="1">
            <a:spLocks noChangeArrowheads="1"/>
          </p:cNvSpPr>
          <p:nvPr/>
        </p:nvSpPr>
        <p:spPr bwMode="auto">
          <a:xfrm>
            <a:off x="2215745" y="289875"/>
            <a:ext cx="7275917" cy="393510"/>
          </a:xfrm>
          <a:prstGeom prst="rect">
            <a:avLst/>
          </a:prstGeom>
          <a:noFill/>
          <a:ln w="9525">
            <a:noFill/>
            <a:miter lim="800000"/>
            <a:headEnd/>
            <a:tailEnd/>
          </a:ln>
        </p:spPr>
        <p:txBody>
          <a:bodyPr wrap="square" lIns="81639" tIns="42452" rIns="81639" bIns="42452" anchor="ctr">
            <a:spAutoFit/>
          </a:bodyPr>
          <a:lstStyle/>
          <a:p>
            <a:pPr algn="r">
              <a:spcBef>
                <a:spcPts val="600"/>
              </a:spcBef>
            </a:pPr>
            <a:r>
              <a:rPr lang="ja-JP" altLang="en-US" sz="2000" dirty="0">
                <a:solidFill>
                  <a:schemeClr val="accent2"/>
                </a:solidFill>
                <a:latin typeface="+mj-ea"/>
                <a:ea typeface="+mj-ea"/>
              </a:rPr>
              <a:t>社外向け（エクスターナルマーケティング</a:t>
            </a:r>
            <a:r>
              <a:rPr lang="ja-JP" altLang="en-US" sz="2000" dirty="0" smtClean="0">
                <a:solidFill>
                  <a:schemeClr val="accent2"/>
                </a:solidFill>
                <a:latin typeface="+mj-ea"/>
                <a:ea typeface="+mj-ea"/>
              </a:rPr>
              <a:t>）</a:t>
            </a:r>
            <a:endParaRPr lang="en-US" altLang="ja-JP" sz="2000" dirty="0" smtClean="0">
              <a:solidFill>
                <a:schemeClr val="accent2"/>
              </a:solidFill>
              <a:latin typeface="+mj-ea"/>
              <a:ea typeface="+mj-ea"/>
            </a:endParaRPr>
          </a:p>
        </p:txBody>
      </p:sp>
      <p:sp>
        <p:nvSpPr>
          <p:cNvPr id="8" name="テキスト プレースホルダ 7"/>
          <p:cNvSpPr>
            <a:spLocks noGrp="1"/>
          </p:cNvSpPr>
          <p:nvPr>
            <p:ph type="body" sz="quarter" idx="13"/>
          </p:nvPr>
        </p:nvSpPr>
        <p:spPr/>
        <p:txBody>
          <a:bodyPr>
            <a:normAutofit/>
          </a:bodyPr>
          <a:lstStyle/>
          <a:p>
            <a:pPr>
              <a:buNone/>
            </a:pPr>
            <a:r>
              <a:rPr lang="ja-JP" altLang="en-US" dirty="0" smtClean="0"/>
              <a:t>○パブリシティ</a:t>
            </a:r>
            <a:endParaRPr lang="en-US" altLang="ja-JP" dirty="0"/>
          </a:p>
          <a:p>
            <a:pPr>
              <a:buNone/>
            </a:pPr>
            <a:r>
              <a:rPr lang="ja-JP" altLang="en-US" dirty="0" smtClean="0"/>
              <a:t>・奇をてらった施策とは違い「イノベーション」に重きを置く弊社において</a:t>
            </a:r>
            <a:endParaRPr lang="en-US" altLang="ja-JP" dirty="0" smtClean="0"/>
          </a:p>
          <a:p>
            <a:pPr>
              <a:buNone/>
            </a:pPr>
            <a:r>
              <a:rPr lang="ja-JP" altLang="en-US" dirty="0" smtClean="0"/>
              <a:t>　経営理念に沿った、ユニークな施策（後に説明）ということで</a:t>
            </a:r>
            <a:endParaRPr lang="en-US" altLang="ja-JP" dirty="0" smtClean="0"/>
          </a:p>
          <a:p>
            <a:pPr>
              <a:buNone/>
            </a:pPr>
            <a:r>
              <a:rPr lang="ja-JP" altLang="en-US" dirty="0"/>
              <a:t>　</a:t>
            </a:r>
            <a:r>
              <a:rPr lang="ja-JP" altLang="en-US" dirty="0" smtClean="0"/>
              <a:t>メディア／他社へのＰＲ、自社のブランディングに繋がることが期待される</a:t>
            </a:r>
            <a:endParaRPr lang="en-US" altLang="ja-JP" dirty="0" smtClean="0"/>
          </a:p>
          <a:p>
            <a:pPr>
              <a:buNone/>
            </a:pPr>
            <a:r>
              <a:rPr lang="ja-JP" altLang="en-US" dirty="0"/>
              <a:t>　</a:t>
            </a:r>
            <a:r>
              <a:rPr lang="ja-JP" altLang="en-US" dirty="0" smtClean="0"/>
              <a:t>⇒マーケティング／人事：ブランド力向上による営業／求人広告費削減</a:t>
            </a:r>
            <a:endParaRPr lang="en-US" altLang="ja-JP" dirty="0" smtClean="0"/>
          </a:p>
        </p:txBody>
      </p:sp>
      <p:sp>
        <p:nvSpPr>
          <p:cNvPr id="11" name="スライド番号プレースホルダ 10"/>
          <p:cNvSpPr>
            <a:spLocks noGrp="1"/>
          </p:cNvSpPr>
          <p:nvPr>
            <p:ph type="sldNum" sz="quarter" idx="12"/>
          </p:nvPr>
        </p:nvSpPr>
        <p:spPr/>
        <p:txBody>
          <a:bodyPr/>
          <a:lstStyle/>
          <a:p>
            <a:fld id="{55FA64DE-E93D-4BFB-928A-0EFFCB96C877}" type="slidenum">
              <a:rPr kumimoji="1" lang="ja-JP" altLang="en-US" smtClean="0"/>
              <a:pPr/>
              <a:t>12</a:t>
            </a:fld>
            <a:endParaRPr kumimoji="1" lang="ja-JP" altLang="en-US"/>
          </a:p>
        </p:txBody>
      </p:sp>
    </p:spTree>
    <p:extLst>
      <p:ext uri="{BB962C8B-B14F-4D97-AF65-F5344CB8AC3E}">
        <p14:creationId xmlns:p14="http://schemas.microsoft.com/office/powerpoint/2010/main" xmlns="" val="585350228"/>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タイトル 6"/>
          <p:cNvSpPr>
            <a:spLocks noGrp="1"/>
          </p:cNvSpPr>
          <p:nvPr>
            <p:ph type="title"/>
          </p:nvPr>
        </p:nvSpPr>
        <p:spPr/>
        <p:txBody>
          <a:bodyPr/>
          <a:lstStyle/>
          <a:p>
            <a:r>
              <a:rPr lang="ja-JP" altLang="en-US" dirty="0"/>
              <a:t>導入の</a:t>
            </a:r>
            <a:r>
              <a:rPr lang="ja-JP" altLang="en-US" dirty="0" smtClean="0"/>
              <a:t>狙い（</a:t>
            </a:r>
            <a:r>
              <a:rPr lang="en-US" altLang="ja-JP" dirty="0"/>
              <a:t>4</a:t>
            </a:r>
            <a:r>
              <a:rPr lang="en-US" altLang="ja-JP" dirty="0" smtClean="0"/>
              <a:t>/4</a:t>
            </a:r>
            <a:r>
              <a:rPr lang="ja-JP" altLang="en-US" dirty="0" smtClean="0"/>
              <a:t>）</a:t>
            </a:r>
            <a:endParaRPr kumimoji="1" lang="ja-JP" altLang="en-US" dirty="0"/>
          </a:p>
        </p:txBody>
      </p:sp>
      <p:sp>
        <p:nvSpPr>
          <p:cNvPr id="20485" name="Text Box 3"/>
          <p:cNvSpPr txBox="1">
            <a:spLocks noChangeArrowheads="1"/>
          </p:cNvSpPr>
          <p:nvPr/>
        </p:nvSpPr>
        <p:spPr bwMode="auto">
          <a:xfrm>
            <a:off x="2215745" y="289875"/>
            <a:ext cx="7275917" cy="393510"/>
          </a:xfrm>
          <a:prstGeom prst="rect">
            <a:avLst/>
          </a:prstGeom>
          <a:noFill/>
          <a:ln w="9525">
            <a:noFill/>
            <a:miter lim="800000"/>
            <a:headEnd/>
            <a:tailEnd/>
          </a:ln>
        </p:spPr>
        <p:txBody>
          <a:bodyPr wrap="square" lIns="81639" tIns="42452" rIns="81639" bIns="42452" anchor="ctr">
            <a:spAutoFit/>
          </a:bodyPr>
          <a:lstStyle/>
          <a:p>
            <a:pPr algn="r">
              <a:spcBef>
                <a:spcPts val="600"/>
              </a:spcBef>
            </a:pPr>
            <a:r>
              <a:rPr lang="ja-JP" altLang="en-US" sz="2000" dirty="0">
                <a:solidFill>
                  <a:schemeClr val="accent2"/>
                </a:solidFill>
                <a:latin typeface="+mj-ea"/>
                <a:ea typeface="+mj-ea"/>
              </a:rPr>
              <a:t>社外向け（エクスターナルマーケティング</a:t>
            </a:r>
            <a:r>
              <a:rPr lang="ja-JP" altLang="en-US" sz="2000" dirty="0" smtClean="0">
                <a:solidFill>
                  <a:schemeClr val="accent2"/>
                </a:solidFill>
                <a:latin typeface="+mj-ea"/>
                <a:ea typeface="+mj-ea"/>
              </a:rPr>
              <a:t>）</a:t>
            </a:r>
            <a:endParaRPr lang="en-US" altLang="ja-JP" sz="2000" dirty="0" smtClean="0">
              <a:solidFill>
                <a:schemeClr val="accent2"/>
              </a:solidFill>
              <a:latin typeface="+mj-ea"/>
              <a:ea typeface="+mj-ea"/>
            </a:endParaRPr>
          </a:p>
        </p:txBody>
      </p:sp>
      <p:sp>
        <p:nvSpPr>
          <p:cNvPr id="8" name="テキスト プレースホルダ 7"/>
          <p:cNvSpPr>
            <a:spLocks noGrp="1"/>
          </p:cNvSpPr>
          <p:nvPr>
            <p:ph type="body" sz="quarter" idx="13"/>
          </p:nvPr>
        </p:nvSpPr>
        <p:spPr/>
        <p:txBody>
          <a:bodyPr>
            <a:normAutofit/>
          </a:bodyPr>
          <a:lstStyle/>
          <a:p>
            <a:pPr>
              <a:buNone/>
            </a:pPr>
            <a:r>
              <a:rPr lang="ja-JP" altLang="en-US" dirty="0" smtClean="0"/>
              <a:t>○社員</a:t>
            </a:r>
            <a:r>
              <a:rPr lang="ja-JP" altLang="en-US" dirty="0"/>
              <a:t>発信の制度化</a:t>
            </a:r>
            <a:r>
              <a:rPr lang="ja-JP" altLang="en-US" dirty="0" smtClean="0"/>
              <a:t>実績</a:t>
            </a:r>
            <a:endParaRPr lang="en-US" altLang="ja-JP" dirty="0"/>
          </a:p>
          <a:p>
            <a:pPr>
              <a:buNone/>
            </a:pPr>
            <a:r>
              <a:rPr lang="en-US" altLang="ja-JP" dirty="0"/>
              <a:t> </a:t>
            </a:r>
            <a:r>
              <a:rPr lang="ja-JP" altLang="en-US" dirty="0" smtClean="0"/>
              <a:t>　１．</a:t>
            </a:r>
            <a:r>
              <a:rPr lang="ja-JP" altLang="en-US" dirty="0"/>
              <a:t>社員が発案したアイデアを元に</a:t>
            </a:r>
            <a:r>
              <a:rPr lang="ja-JP" altLang="en-US" dirty="0" smtClean="0"/>
              <a:t>、</a:t>
            </a:r>
            <a:endParaRPr lang="en-US" altLang="ja-JP" dirty="0" smtClean="0"/>
          </a:p>
          <a:p>
            <a:pPr>
              <a:buNone/>
            </a:pPr>
            <a:r>
              <a:rPr lang="ja-JP" altLang="en-US" dirty="0"/>
              <a:t>　</a:t>
            </a:r>
            <a:r>
              <a:rPr lang="ja-JP" altLang="en-US" dirty="0" smtClean="0"/>
              <a:t>　　 全社員</a:t>
            </a:r>
            <a:r>
              <a:rPr lang="ja-JP" altLang="en-US" dirty="0"/>
              <a:t>のアンケート／コメントを引き出し、制度を</a:t>
            </a:r>
            <a:r>
              <a:rPr lang="ja-JP" altLang="en-US" dirty="0" smtClean="0"/>
              <a:t>固めた</a:t>
            </a:r>
            <a:endParaRPr lang="en-US" altLang="ja-JP" dirty="0" smtClean="0"/>
          </a:p>
          <a:p>
            <a:pPr>
              <a:buNone/>
            </a:pPr>
            <a:r>
              <a:rPr lang="ja-JP" altLang="en-US" dirty="0" smtClean="0"/>
              <a:t>　という、「社員主体による会社創りの実績」と</a:t>
            </a:r>
            <a:endParaRPr lang="en-US" altLang="ja-JP" dirty="0"/>
          </a:p>
          <a:p>
            <a:pPr>
              <a:buNone/>
            </a:pPr>
            <a:endParaRPr lang="en-US" altLang="ja-JP" dirty="0" smtClean="0"/>
          </a:p>
          <a:p>
            <a:pPr>
              <a:buNone/>
            </a:pPr>
            <a:r>
              <a:rPr lang="ja-JP" altLang="en-US" dirty="0"/>
              <a:t>　</a:t>
            </a:r>
            <a:r>
              <a:rPr lang="ja-JP" altLang="en-US" dirty="0" smtClean="0"/>
              <a:t>２．社長がアイデアの制度化</a:t>
            </a:r>
            <a:r>
              <a:rPr lang="ja-JP" altLang="en-US" dirty="0"/>
              <a:t>に対して投資を</a:t>
            </a:r>
            <a:r>
              <a:rPr lang="ja-JP" altLang="en-US" dirty="0" smtClean="0"/>
              <a:t>行った</a:t>
            </a:r>
            <a:endParaRPr lang="en-US" altLang="ja-JP" dirty="0" smtClean="0"/>
          </a:p>
          <a:p>
            <a:pPr>
              <a:buNone/>
            </a:pPr>
            <a:r>
              <a:rPr lang="ja-JP" altLang="en-US" dirty="0"/>
              <a:t>　</a:t>
            </a:r>
            <a:r>
              <a:rPr lang="ja-JP" altLang="en-US" dirty="0" smtClean="0"/>
              <a:t>と</a:t>
            </a:r>
            <a:r>
              <a:rPr lang="ja-JP" altLang="en-US" dirty="0"/>
              <a:t>いう</a:t>
            </a:r>
            <a:r>
              <a:rPr lang="ja-JP" altLang="en-US" dirty="0" smtClean="0"/>
              <a:t>、「社長が社員に対して行う投資の実績」の</a:t>
            </a:r>
            <a:endParaRPr lang="en-US" altLang="ja-JP" dirty="0" smtClean="0"/>
          </a:p>
          <a:p>
            <a:pPr>
              <a:buNone/>
            </a:pPr>
            <a:r>
              <a:rPr lang="ja-JP" altLang="en-US" dirty="0"/>
              <a:t>　</a:t>
            </a:r>
            <a:r>
              <a:rPr lang="ja-JP" altLang="en-US" dirty="0" smtClean="0"/>
              <a:t>両面において実績を作ることができる。</a:t>
            </a:r>
            <a:endParaRPr lang="en-US" altLang="ja-JP" dirty="0"/>
          </a:p>
        </p:txBody>
      </p:sp>
      <p:sp>
        <p:nvSpPr>
          <p:cNvPr id="11" name="スライド番号プレースホルダ 10"/>
          <p:cNvSpPr>
            <a:spLocks noGrp="1"/>
          </p:cNvSpPr>
          <p:nvPr>
            <p:ph type="sldNum" sz="quarter" idx="12"/>
          </p:nvPr>
        </p:nvSpPr>
        <p:spPr/>
        <p:txBody>
          <a:bodyPr/>
          <a:lstStyle/>
          <a:p>
            <a:fld id="{55FA64DE-E93D-4BFB-928A-0EFFCB96C877}" type="slidenum">
              <a:rPr kumimoji="1" lang="ja-JP" altLang="en-US" smtClean="0"/>
              <a:pPr/>
              <a:t>13</a:t>
            </a:fld>
            <a:endParaRPr kumimoji="1" lang="ja-JP" altLang="en-US"/>
          </a:p>
        </p:txBody>
      </p:sp>
    </p:spTree>
    <p:extLst>
      <p:ext uri="{BB962C8B-B14F-4D97-AF65-F5344CB8AC3E}">
        <p14:creationId xmlns:p14="http://schemas.microsoft.com/office/powerpoint/2010/main" xmlns="" val="2339027576"/>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タイトル 6"/>
          <p:cNvSpPr>
            <a:spLocks noGrp="1"/>
          </p:cNvSpPr>
          <p:nvPr>
            <p:ph type="title"/>
          </p:nvPr>
        </p:nvSpPr>
        <p:spPr/>
        <p:txBody>
          <a:bodyPr/>
          <a:lstStyle/>
          <a:p>
            <a:r>
              <a:rPr lang="ja-JP" altLang="en-US" dirty="0"/>
              <a:t>具体的な</a:t>
            </a:r>
            <a:r>
              <a:rPr lang="ja-JP" altLang="en-US" dirty="0" smtClean="0"/>
              <a:t>ルール（</a:t>
            </a:r>
            <a:r>
              <a:rPr lang="en-US" altLang="ja-JP" dirty="0"/>
              <a:t>1</a:t>
            </a:r>
            <a:r>
              <a:rPr lang="en-US" altLang="ja-JP" dirty="0" smtClean="0"/>
              <a:t>/5</a:t>
            </a:r>
            <a:r>
              <a:rPr lang="ja-JP" altLang="en-US" dirty="0" smtClean="0"/>
              <a:t>）</a:t>
            </a:r>
            <a:endParaRPr kumimoji="1" lang="ja-JP" altLang="en-US" dirty="0"/>
          </a:p>
        </p:txBody>
      </p:sp>
      <p:sp>
        <p:nvSpPr>
          <p:cNvPr id="8" name="テキスト プレースホルダ 7"/>
          <p:cNvSpPr>
            <a:spLocks noGrp="1"/>
          </p:cNvSpPr>
          <p:nvPr>
            <p:ph type="body" sz="quarter" idx="13"/>
          </p:nvPr>
        </p:nvSpPr>
        <p:spPr/>
        <p:txBody>
          <a:bodyPr/>
          <a:lstStyle/>
          <a:p>
            <a:pPr>
              <a:buNone/>
            </a:pPr>
            <a:r>
              <a:rPr lang="ja-JP" altLang="en-US" dirty="0"/>
              <a:t>時間：毎日チャイムをキッカケ</a:t>
            </a:r>
            <a:r>
              <a:rPr lang="en-US" altLang="ja-JP" dirty="0"/>
              <a:t>『13:00</a:t>
            </a:r>
            <a:r>
              <a:rPr lang="ja-JP" altLang="en-US" dirty="0"/>
              <a:t>～</a:t>
            </a:r>
            <a:r>
              <a:rPr lang="en-US" altLang="ja-JP" dirty="0"/>
              <a:t>13:15』</a:t>
            </a:r>
            <a:r>
              <a:rPr lang="ja-JP" altLang="en-US" dirty="0"/>
              <a:t>の</a:t>
            </a:r>
            <a:r>
              <a:rPr lang="en-US" altLang="ja-JP" dirty="0"/>
              <a:t>15</a:t>
            </a:r>
            <a:r>
              <a:rPr lang="ja-JP" altLang="en-US" dirty="0" smtClean="0"/>
              <a:t>分間（時間中は消灯）</a:t>
            </a:r>
            <a:endParaRPr lang="en-US" altLang="ja-JP" dirty="0" smtClean="0"/>
          </a:p>
          <a:p>
            <a:pPr>
              <a:buNone/>
            </a:pPr>
            <a:r>
              <a:rPr lang="ja-JP" altLang="en-US" dirty="0" smtClean="0"/>
              <a:t>場所：自席（業務</a:t>
            </a:r>
            <a:r>
              <a:rPr lang="ja-JP" altLang="en-US" dirty="0"/>
              <a:t>としての仮眠なので</a:t>
            </a:r>
            <a:r>
              <a:rPr lang="ja-JP" altLang="en-US" dirty="0" smtClean="0"/>
              <a:t>厳守）</a:t>
            </a:r>
            <a:endParaRPr lang="en-US" altLang="ja-JP" dirty="0" smtClean="0"/>
          </a:p>
        </p:txBody>
      </p:sp>
      <p:sp>
        <p:nvSpPr>
          <p:cNvPr id="11" name="スライド番号プレースホルダ 10"/>
          <p:cNvSpPr>
            <a:spLocks noGrp="1"/>
          </p:cNvSpPr>
          <p:nvPr>
            <p:ph type="sldNum" sz="quarter" idx="12"/>
          </p:nvPr>
        </p:nvSpPr>
        <p:spPr/>
        <p:txBody>
          <a:bodyPr/>
          <a:lstStyle/>
          <a:p>
            <a:fld id="{55FA64DE-E93D-4BFB-928A-0EFFCB96C877}" type="slidenum">
              <a:rPr kumimoji="1" lang="ja-JP" altLang="en-US" smtClean="0"/>
              <a:pPr/>
              <a:t>14</a:t>
            </a:fld>
            <a:endParaRPr kumimoji="1" lang="ja-JP" altLang="en-US"/>
          </a:p>
        </p:txBody>
      </p:sp>
    </p:spTree>
    <p:extLst>
      <p:ext uri="{BB962C8B-B14F-4D97-AF65-F5344CB8AC3E}">
        <p14:creationId xmlns:p14="http://schemas.microsoft.com/office/powerpoint/2010/main" xmlns="" val="1502430656"/>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タイトル 6"/>
          <p:cNvSpPr>
            <a:spLocks noGrp="1"/>
          </p:cNvSpPr>
          <p:nvPr>
            <p:ph type="title"/>
          </p:nvPr>
        </p:nvSpPr>
        <p:spPr/>
        <p:txBody>
          <a:bodyPr/>
          <a:lstStyle/>
          <a:p>
            <a:r>
              <a:rPr lang="ja-JP" altLang="en-US" dirty="0"/>
              <a:t>具体的な</a:t>
            </a:r>
            <a:r>
              <a:rPr lang="ja-JP" altLang="en-US" dirty="0" smtClean="0"/>
              <a:t>ルール（</a:t>
            </a:r>
            <a:r>
              <a:rPr lang="en-US" altLang="ja-JP" dirty="0" smtClean="0"/>
              <a:t>2/5</a:t>
            </a:r>
            <a:r>
              <a:rPr lang="ja-JP" altLang="en-US" dirty="0"/>
              <a:t>）</a:t>
            </a:r>
            <a:endParaRPr kumimoji="1" lang="ja-JP" altLang="en-US" dirty="0"/>
          </a:p>
        </p:txBody>
      </p:sp>
      <p:sp>
        <p:nvSpPr>
          <p:cNvPr id="8" name="テキスト プレースホルダ 7"/>
          <p:cNvSpPr>
            <a:spLocks noGrp="1"/>
          </p:cNvSpPr>
          <p:nvPr>
            <p:ph type="body" sz="quarter" idx="13"/>
          </p:nvPr>
        </p:nvSpPr>
        <p:spPr/>
        <p:txBody>
          <a:bodyPr/>
          <a:lstStyle/>
          <a:p>
            <a:pPr>
              <a:buNone/>
            </a:pPr>
            <a:r>
              <a:rPr lang="ja-JP" altLang="en-US" dirty="0"/>
              <a:t>対象：社内勤務の全社員、及び、外注</a:t>
            </a:r>
            <a:r>
              <a:rPr lang="ja-JP" altLang="en-US" dirty="0" smtClean="0"/>
              <a:t>様</a:t>
            </a:r>
            <a:endParaRPr lang="en-US" altLang="ja-JP" dirty="0"/>
          </a:p>
          <a:p>
            <a:pPr>
              <a:buNone/>
            </a:pPr>
            <a:r>
              <a:rPr lang="ja-JP" altLang="en-US" dirty="0"/>
              <a:t>　</a:t>
            </a:r>
            <a:r>
              <a:rPr lang="ja-JP" altLang="en-US" dirty="0" smtClean="0"/>
              <a:t>　　生産性</a:t>
            </a:r>
            <a:r>
              <a:rPr lang="ja-JP" altLang="en-US" dirty="0"/>
              <a:t>の向上を目的とする以上、外注様にも適用</a:t>
            </a:r>
            <a:r>
              <a:rPr lang="ja-JP" altLang="en-US" dirty="0" smtClean="0"/>
              <a:t>する</a:t>
            </a:r>
            <a:endParaRPr lang="en-US" altLang="ja-JP" dirty="0" smtClean="0"/>
          </a:p>
          <a:p>
            <a:pPr>
              <a:buNone/>
            </a:pPr>
            <a:r>
              <a:rPr lang="ja-JP" altLang="en-US" dirty="0"/>
              <a:t>　</a:t>
            </a:r>
            <a:r>
              <a:rPr lang="ja-JP" altLang="en-US" dirty="0" smtClean="0"/>
              <a:t>　　</a:t>
            </a:r>
            <a:r>
              <a:rPr lang="ja-JP" altLang="en-US" dirty="0"/>
              <a:t>稀に、睡眠のリズムが崩れる方</a:t>
            </a:r>
            <a:r>
              <a:rPr lang="ja-JP" altLang="en-US" dirty="0" smtClean="0"/>
              <a:t>もおられるので</a:t>
            </a:r>
            <a:r>
              <a:rPr lang="ja-JP" altLang="en-US" dirty="0"/>
              <a:t>、強制ではない。</a:t>
            </a:r>
            <a:endParaRPr lang="en-US" altLang="ja-JP" dirty="0"/>
          </a:p>
          <a:p>
            <a:pPr>
              <a:buNone/>
            </a:pPr>
            <a:r>
              <a:rPr lang="ja-JP" altLang="en-US" dirty="0" smtClean="0"/>
              <a:t>　　　その場合は、自席にて音の出ない作業をしていただくか、</a:t>
            </a:r>
            <a:endParaRPr lang="en-US" altLang="ja-JP" dirty="0" smtClean="0"/>
          </a:p>
          <a:p>
            <a:pPr>
              <a:buNone/>
            </a:pPr>
            <a:r>
              <a:rPr lang="ja-JP" altLang="en-US" dirty="0"/>
              <a:t>　</a:t>
            </a:r>
            <a:r>
              <a:rPr lang="ja-JP" altLang="en-US" dirty="0" smtClean="0"/>
              <a:t>　　会議室で作業をしていただく。</a:t>
            </a:r>
            <a:endParaRPr lang="en-US" altLang="ja-JP" dirty="0"/>
          </a:p>
        </p:txBody>
      </p:sp>
      <p:sp>
        <p:nvSpPr>
          <p:cNvPr id="11" name="スライド番号プレースホルダ 10"/>
          <p:cNvSpPr>
            <a:spLocks noGrp="1"/>
          </p:cNvSpPr>
          <p:nvPr>
            <p:ph type="sldNum" sz="quarter" idx="12"/>
          </p:nvPr>
        </p:nvSpPr>
        <p:spPr/>
        <p:txBody>
          <a:bodyPr/>
          <a:lstStyle/>
          <a:p>
            <a:fld id="{55FA64DE-E93D-4BFB-928A-0EFFCB96C877}" type="slidenum">
              <a:rPr kumimoji="1" lang="ja-JP" altLang="en-US" smtClean="0"/>
              <a:pPr/>
              <a:t>15</a:t>
            </a:fld>
            <a:endParaRPr kumimoji="1" lang="ja-JP" altLang="en-US"/>
          </a:p>
        </p:txBody>
      </p:sp>
    </p:spTree>
    <p:extLst>
      <p:ext uri="{BB962C8B-B14F-4D97-AF65-F5344CB8AC3E}">
        <p14:creationId xmlns:p14="http://schemas.microsoft.com/office/powerpoint/2010/main" xmlns="" val="2288716624"/>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タイトル 6"/>
          <p:cNvSpPr>
            <a:spLocks noGrp="1"/>
          </p:cNvSpPr>
          <p:nvPr>
            <p:ph type="title"/>
          </p:nvPr>
        </p:nvSpPr>
        <p:spPr/>
        <p:txBody>
          <a:bodyPr/>
          <a:lstStyle/>
          <a:p>
            <a:r>
              <a:rPr lang="ja-JP" altLang="en-US" dirty="0"/>
              <a:t>具体的な</a:t>
            </a:r>
            <a:r>
              <a:rPr lang="ja-JP" altLang="en-US" dirty="0" smtClean="0"/>
              <a:t>ルール（</a:t>
            </a:r>
            <a:r>
              <a:rPr lang="en-US" altLang="ja-JP" dirty="0" smtClean="0"/>
              <a:t>3/5</a:t>
            </a:r>
            <a:r>
              <a:rPr lang="ja-JP" altLang="en-US" dirty="0"/>
              <a:t>）</a:t>
            </a:r>
            <a:endParaRPr kumimoji="1" lang="ja-JP" altLang="en-US" dirty="0"/>
          </a:p>
        </p:txBody>
      </p:sp>
      <p:sp>
        <p:nvSpPr>
          <p:cNvPr id="8" name="テキスト プレースホルダ 7"/>
          <p:cNvSpPr>
            <a:spLocks noGrp="1"/>
          </p:cNvSpPr>
          <p:nvPr>
            <p:ph type="body" sz="quarter" idx="13"/>
          </p:nvPr>
        </p:nvSpPr>
        <p:spPr/>
        <p:txBody>
          <a:bodyPr>
            <a:normAutofit/>
          </a:bodyPr>
          <a:lstStyle/>
          <a:p>
            <a:pPr>
              <a:buNone/>
            </a:pPr>
            <a:r>
              <a:rPr lang="ja-JP" altLang="en-US" dirty="0" smtClean="0"/>
              <a:t>内容（１</a:t>
            </a:r>
            <a:r>
              <a:rPr lang="en-US" altLang="ja-JP" dirty="0"/>
              <a:t>/</a:t>
            </a:r>
            <a:r>
              <a:rPr lang="ja-JP" altLang="en-US" dirty="0" smtClean="0"/>
              <a:t>２）：</a:t>
            </a:r>
            <a:endParaRPr lang="ja-JP" altLang="en-US" dirty="0"/>
          </a:p>
          <a:p>
            <a:pPr>
              <a:buNone/>
            </a:pPr>
            <a:r>
              <a:rPr lang="ja-JP" altLang="en-US" dirty="0"/>
              <a:t>・時間内は会議室以外の電気を消灯</a:t>
            </a:r>
            <a:r>
              <a:rPr lang="ja-JP" altLang="en-US" dirty="0" smtClean="0"/>
              <a:t>する</a:t>
            </a:r>
            <a:endParaRPr lang="en-US" altLang="ja-JP" dirty="0" smtClean="0"/>
          </a:p>
          <a:p>
            <a:pPr>
              <a:buNone/>
            </a:pPr>
            <a:r>
              <a:rPr lang="ja-JP" altLang="en-US" dirty="0" smtClean="0"/>
              <a:t>・</a:t>
            </a:r>
            <a:r>
              <a:rPr lang="ja-JP" altLang="en-US" dirty="0"/>
              <a:t>各自、枕使用など、一番楽な方法で仮眠をとる</a:t>
            </a:r>
          </a:p>
          <a:p>
            <a:pPr>
              <a:buNone/>
            </a:pPr>
            <a:r>
              <a:rPr lang="ja-JP" altLang="en-US" dirty="0"/>
              <a:t>・私語は禁止で、昼休憩から遅れて帰ってきた場合はこっそり入室</a:t>
            </a:r>
            <a:r>
              <a:rPr lang="ja-JP" altLang="en-US" dirty="0" smtClean="0"/>
              <a:t>する</a:t>
            </a:r>
            <a:endParaRPr lang="en-US" altLang="ja-JP" dirty="0" smtClean="0"/>
          </a:p>
          <a:p>
            <a:pPr>
              <a:buNone/>
            </a:pPr>
            <a:r>
              <a:rPr lang="ja-JP" altLang="en-US" dirty="0" smtClean="0"/>
              <a:t>・時間内の電話対応は、総務／営業にお願いし、</a:t>
            </a:r>
            <a:endParaRPr lang="en-US" altLang="ja-JP" dirty="0" smtClean="0"/>
          </a:p>
          <a:p>
            <a:pPr>
              <a:buNone/>
            </a:pPr>
            <a:r>
              <a:rPr lang="ja-JP" altLang="en-US" dirty="0"/>
              <a:t>　　</a:t>
            </a:r>
            <a:r>
              <a:rPr lang="ja-JP" altLang="en-US" dirty="0" smtClean="0"/>
              <a:t>総務／営業は時間をズラして実施するよう調整していただく</a:t>
            </a:r>
            <a:endParaRPr lang="en-US" altLang="ja-JP" dirty="0" smtClean="0"/>
          </a:p>
          <a:p>
            <a:pPr>
              <a:buNone/>
            </a:pPr>
            <a:r>
              <a:rPr lang="ja-JP" altLang="en-US" dirty="0"/>
              <a:t>　 </a:t>
            </a:r>
            <a:r>
              <a:rPr lang="ja-JP" altLang="en-US" dirty="0" smtClean="0"/>
              <a:t>　⇒電話で自動的に、後ほど対応する旨を伝える方向にシフト予定</a:t>
            </a:r>
            <a:endParaRPr lang="ja-JP" altLang="en-US" dirty="0"/>
          </a:p>
          <a:p>
            <a:pPr>
              <a:buNone/>
            </a:pPr>
            <a:r>
              <a:rPr lang="ja-JP" altLang="en-US" dirty="0"/>
              <a:t>・睡眠ではなく、仮眠なので熟睡できなくても良く</a:t>
            </a:r>
          </a:p>
          <a:p>
            <a:pPr>
              <a:buNone/>
            </a:pPr>
            <a:r>
              <a:rPr lang="ja-JP" altLang="en-US" dirty="0" smtClean="0"/>
              <a:t>　　頭</a:t>
            </a:r>
            <a:r>
              <a:rPr lang="ja-JP" altLang="en-US" dirty="0"/>
              <a:t>をカラッポにして、目を閉じていれば効果あり</a:t>
            </a:r>
            <a:r>
              <a:rPr lang="ja-JP" altLang="en-US" dirty="0" smtClean="0"/>
              <a:t>なので</a:t>
            </a:r>
            <a:r>
              <a:rPr lang="en-US" altLang="ja-JP" dirty="0" smtClean="0"/>
              <a:t>OK</a:t>
            </a:r>
            <a:r>
              <a:rPr lang="ja-JP" altLang="en-US" dirty="0" smtClean="0"/>
              <a:t>とする</a:t>
            </a:r>
            <a:endParaRPr lang="en-US" altLang="ja-JP" dirty="0" smtClean="0">
              <a:solidFill>
                <a:srgbClr val="FF0000"/>
              </a:solidFill>
            </a:endParaRPr>
          </a:p>
        </p:txBody>
      </p:sp>
      <p:sp>
        <p:nvSpPr>
          <p:cNvPr id="11" name="スライド番号プレースホルダ 10"/>
          <p:cNvSpPr>
            <a:spLocks noGrp="1"/>
          </p:cNvSpPr>
          <p:nvPr>
            <p:ph type="sldNum" sz="quarter" idx="12"/>
          </p:nvPr>
        </p:nvSpPr>
        <p:spPr/>
        <p:txBody>
          <a:bodyPr/>
          <a:lstStyle/>
          <a:p>
            <a:fld id="{55FA64DE-E93D-4BFB-928A-0EFFCB96C877}" type="slidenum">
              <a:rPr kumimoji="1" lang="ja-JP" altLang="en-US" smtClean="0"/>
              <a:pPr/>
              <a:t>16</a:t>
            </a:fld>
            <a:endParaRPr kumimoji="1" lang="ja-JP" altLang="en-US" dirty="0"/>
          </a:p>
        </p:txBody>
      </p:sp>
    </p:spTree>
    <p:extLst>
      <p:ext uri="{BB962C8B-B14F-4D97-AF65-F5344CB8AC3E}">
        <p14:creationId xmlns:p14="http://schemas.microsoft.com/office/powerpoint/2010/main" xmlns="" val="3711282796"/>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タイトル 6"/>
          <p:cNvSpPr>
            <a:spLocks noGrp="1"/>
          </p:cNvSpPr>
          <p:nvPr>
            <p:ph type="title"/>
          </p:nvPr>
        </p:nvSpPr>
        <p:spPr/>
        <p:txBody>
          <a:bodyPr/>
          <a:lstStyle/>
          <a:p>
            <a:r>
              <a:rPr lang="ja-JP" altLang="en-US" dirty="0"/>
              <a:t>具体的な</a:t>
            </a:r>
            <a:r>
              <a:rPr lang="ja-JP" altLang="en-US" dirty="0" smtClean="0"/>
              <a:t>ルール（</a:t>
            </a:r>
            <a:r>
              <a:rPr lang="en-US" altLang="ja-JP" dirty="0"/>
              <a:t>4</a:t>
            </a:r>
            <a:r>
              <a:rPr lang="en-US" altLang="ja-JP" dirty="0" smtClean="0"/>
              <a:t>/5</a:t>
            </a:r>
            <a:r>
              <a:rPr lang="ja-JP" altLang="en-US" dirty="0"/>
              <a:t>）</a:t>
            </a:r>
            <a:endParaRPr kumimoji="1" lang="ja-JP" altLang="en-US" dirty="0"/>
          </a:p>
        </p:txBody>
      </p:sp>
      <p:sp>
        <p:nvSpPr>
          <p:cNvPr id="8" name="テキスト プレースホルダ 7"/>
          <p:cNvSpPr>
            <a:spLocks noGrp="1"/>
          </p:cNvSpPr>
          <p:nvPr>
            <p:ph type="body" sz="quarter" idx="13"/>
          </p:nvPr>
        </p:nvSpPr>
        <p:spPr/>
        <p:txBody>
          <a:bodyPr>
            <a:normAutofit/>
          </a:bodyPr>
          <a:lstStyle/>
          <a:p>
            <a:pPr>
              <a:buNone/>
            </a:pPr>
            <a:r>
              <a:rPr lang="ja-JP" altLang="en-US" dirty="0" smtClean="0"/>
              <a:t>内容（２</a:t>
            </a:r>
            <a:r>
              <a:rPr lang="en-US" altLang="ja-JP" dirty="0" smtClean="0"/>
              <a:t>/</a:t>
            </a:r>
            <a:r>
              <a:rPr lang="ja-JP" altLang="en-US" dirty="0" smtClean="0"/>
              <a:t>２</a:t>
            </a:r>
            <a:r>
              <a:rPr lang="ja-JP" altLang="en-US" dirty="0"/>
              <a:t>） </a:t>
            </a:r>
            <a:r>
              <a:rPr lang="ja-JP" altLang="en-US" dirty="0" smtClean="0"/>
              <a:t>：</a:t>
            </a:r>
            <a:endParaRPr lang="ja-JP" altLang="en-US" dirty="0"/>
          </a:p>
          <a:p>
            <a:pPr>
              <a:buNone/>
            </a:pPr>
            <a:r>
              <a:rPr lang="ja-JP" altLang="en-US" dirty="0"/>
              <a:t>・チャイムで起きない社員は、周りが声をかけて</a:t>
            </a:r>
            <a:r>
              <a:rPr lang="ja-JP" altLang="en-US" dirty="0" smtClean="0"/>
              <a:t>起こす</a:t>
            </a:r>
            <a:endParaRPr lang="en-US" altLang="ja-JP" dirty="0" smtClean="0"/>
          </a:p>
          <a:p>
            <a:pPr>
              <a:buNone/>
            </a:pPr>
            <a:r>
              <a:rPr lang="ja-JP" altLang="en-US" dirty="0" smtClean="0"/>
              <a:t>・</a:t>
            </a:r>
            <a:r>
              <a:rPr lang="ja-JP" altLang="en-US" dirty="0"/>
              <a:t>業務上、大急ぎの用事に限り会議室での作業を許可する（申請不要）</a:t>
            </a:r>
          </a:p>
          <a:p>
            <a:pPr>
              <a:buNone/>
            </a:pPr>
            <a:r>
              <a:rPr lang="ja-JP" altLang="en-US" dirty="0"/>
              <a:t>・プラス、通常のパワーナップに追加</a:t>
            </a:r>
            <a:r>
              <a:rPr lang="ja-JP" altLang="en-US" dirty="0" smtClean="0"/>
              <a:t>して</a:t>
            </a:r>
            <a:endParaRPr lang="en-US" altLang="ja-JP" dirty="0" smtClean="0"/>
          </a:p>
          <a:p>
            <a:pPr>
              <a:buNone/>
            </a:pPr>
            <a:r>
              <a:rPr lang="ja-JP" altLang="en-US" dirty="0"/>
              <a:t>　</a:t>
            </a:r>
            <a:r>
              <a:rPr lang="ja-JP" altLang="en-US" dirty="0" smtClean="0"/>
              <a:t>まるで</a:t>
            </a:r>
            <a:r>
              <a:rPr lang="ja-JP" altLang="en-US" dirty="0"/>
              <a:t>森林の中にいるかのような</a:t>
            </a:r>
            <a:r>
              <a:rPr lang="en-US" altLang="ja-JP" dirty="0"/>
              <a:t>BGM</a:t>
            </a:r>
            <a:r>
              <a:rPr lang="ja-JP" altLang="en-US" dirty="0"/>
              <a:t>を控えめに流す</a:t>
            </a:r>
          </a:p>
          <a:p>
            <a:pPr>
              <a:buNone/>
            </a:pPr>
            <a:r>
              <a:rPr lang="ja-JP" altLang="en-US" dirty="0"/>
              <a:t>　　全くの無音だと、寝息やいびき等を気にしてリラックスし切れない為</a:t>
            </a:r>
            <a:r>
              <a:rPr lang="ja-JP" altLang="en-US" dirty="0" smtClean="0"/>
              <a:t>。</a:t>
            </a:r>
            <a:endParaRPr lang="en-US" altLang="ja-JP" dirty="0" smtClean="0"/>
          </a:p>
          <a:p>
            <a:pPr>
              <a:buNone/>
            </a:pPr>
            <a:r>
              <a:rPr lang="ja-JP" altLang="en-US" dirty="0">
                <a:solidFill>
                  <a:srgbClr val="FF0000"/>
                </a:solidFill>
              </a:rPr>
              <a:t>　</a:t>
            </a:r>
            <a:r>
              <a:rPr lang="ja-JP" altLang="en-US" dirty="0" smtClean="0">
                <a:solidFill>
                  <a:srgbClr val="FF0000"/>
                </a:solidFill>
              </a:rPr>
              <a:t>⇒効果検証の結果、音ありの方が良い社員が大多数だが、</a:t>
            </a:r>
            <a:endParaRPr lang="en-US" altLang="ja-JP" dirty="0" smtClean="0">
              <a:solidFill>
                <a:srgbClr val="FF0000"/>
              </a:solidFill>
            </a:endParaRPr>
          </a:p>
          <a:p>
            <a:pPr>
              <a:buNone/>
            </a:pPr>
            <a:r>
              <a:rPr lang="ja-JP" altLang="en-US" dirty="0">
                <a:solidFill>
                  <a:srgbClr val="FF0000"/>
                </a:solidFill>
              </a:rPr>
              <a:t>　</a:t>
            </a:r>
            <a:r>
              <a:rPr lang="ja-JP" altLang="en-US" dirty="0" smtClean="0">
                <a:solidFill>
                  <a:srgbClr val="FF0000"/>
                </a:solidFill>
              </a:rPr>
              <a:t>　音なしが良い社員もいる為、</a:t>
            </a:r>
            <a:r>
              <a:rPr lang="en-US" altLang="ja-JP" dirty="0" smtClean="0">
                <a:solidFill>
                  <a:srgbClr val="FF0000"/>
                </a:solidFill>
              </a:rPr>
              <a:t>BGM</a:t>
            </a:r>
            <a:r>
              <a:rPr lang="ja-JP" altLang="en-US" dirty="0" smtClean="0">
                <a:solidFill>
                  <a:srgbClr val="FF0000"/>
                </a:solidFill>
              </a:rPr>
              <a:t>は無くし、イヤホンを許可した。</a:t>
            </a:r>
            <a:endParaRPr lang="en-US" altLang="ja-JP" dirty="0">
              <a:solidFill>
                <a:srgbClr val="FF0000"/>
              </a:solidFill>
            </a:endParaRPr>
          </a:p>
        </p:txBody>
      </p:sp>
      <p:sp>
        <p:nvSpPr>
          <p:cNvPr id="11" name="スライド番号プレースホルダ 10"/>
          <p:cNvSpPr>
            <a:spLocks noGrp="1"/>
          </p:cNvSpPr>
          <p:nvPr>
            <p:ph type="sldNum" sz="quarter" idx="12"/>
          </p:nvPr>
        </p:nvSpPr>
        <p:spPr/>
        <p:txBody>
          <a:bodyPr/>
          <a:lstStyle/>
          <a:p>
            <a:fld id="{55FA64DE-E93D-4BFB-928A-0EFFCB96C877}" type="slidenum">
              <a:rPr kumimoji="1" lang="ja-JP" altLang="en-US" smtClean="0"/>
              <a:pPr/>
              <a:t>17</a:t>
            </a:fld>
            <a:endParaRPr kumimoji="1" lang="ja-JP" altLang="en-US"/>
          </a:p>
        </p:txBody>
      </p:sp>
    </p:spTree>
    <p:extLst>
      <p:ext uri="{BB962C8B-B14F-4D97-AF65-F5344CB8AC3E}">
        <p14:creationId xmlns:p14="http://schemas.microsoft.com/office/powerpoint/2010/main" xmlns="" val="807976122"/>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タイトル 6"/>
          <p:cNvSpPr>
            <a:spLocks noGrp="1"/>
          </p:cNvSpPr>
          <p:nvPr>
            <p:ph type="title"/>
          </p:nvPr>
        </p:nvSpPr>
        <p:spPr/>
        <p:txBody>
          <a:bodyPr/>
          <a:lstStyle/>
          <a:p>
            <a:r>
              <a:rPr lang="ja-JP" altLang="en-US" dirty="0"/>
              <a:t>具体的な</a:t>
            </a:r>
            <a:r>
              <a:rPr lang="ja-JP" altLang="en-US" dirty="0" smtClean="0"/>
              <a:t>ルール（</a:t>
            </a:r>
            <a:r>
              <a:rPr lang="en-US" altLang="ja-JP" dirty="0" smtClean="0"/>
              <a:t>5/5</a:t>
            </a:r>
            <a:r>
              <a:rPr lang="ja-JP" altLang="en-US" dirty="0"/>
              <a:t>）</a:t>
            </a:r>
            <a:endParaRPr kumimoji="1" lang="ja-JP" altLang="en-US" dirty="0"/>
          </a:p>
        </p:txBody>
      </p:sp>
      <p:sp>
        <p:nvSpPr>
          <p:cNvPr id="8" name="テキスト プレースホルダ 7"/>
          <p:cNvSpPr>
            <a:spLocks noGrp="1"/>
          </p:cNvSpPr>
          <p:nvPr>
            <p:ph type="body" sz="quarter" idx="13"/>
          </p:nvPr>
        </p:nvSpPr>
        <p:spPr/>
        <p:txBody>
          <a:bodyPr>
            <a:normAutofit/>
          </a:bodyPr>
          <a:lstStyle/>
          <a:p>
            <a:pPr>
              <a:buNone/>
            </a:pPr>
            <a:r>
              <a:rPr lang="ja-JP" altLang="en-US" dirty="0" smtClean="0"/>
              <a:t>推奨：</a:t>
            </a:r>
            <a:endParaRPr lang="en-US" altLang="ja-JP" dirty="0" smtClean="0"/>
          </a:p>
          <a:p>
            <a:pPr>
              <a:buNone/>
            </a:pPr>
            <a:r>
              <a:rPr lang="ja-JP" altLang="en-US" dirty="0" smtClean="0"/>
              <a:t>・仮眠で推奨される方法は、</a:t>
            </a:r>
            <a:r>
              <a:rPr lang="ja-JP" altLang="en-US" dirty="0"/>
              <a:t>雑学レベル</a:t>
            </a:r>
            <a:r>
              <a:rPr lang="ja-JP" altLang="en-US" dirty="0" smtClean="0"/>
              <a:t>でグループウェアにてお知らせ</a:t>
            </a:r>
            <a:endParaRPr lang="en-US" altLang="ja-JP" dirty="0" smtClean="0"/>
          </a:p>
          <a:p>
            <a:pPr>
              <a:buNone/>
            </a:pPr>
            <a:r>
              <a:rPr lang="ja-JP" altLang="en-US" dirty="0" smtClean="0"/>
              <a:t>　⇒全社員</a:t>
            </a:r>
            <a:r>
              <a:rPr lang="ja-JP" altLang="en-US" dirty="0"/>
              <a:t>が</a:t>
            </a:r>
            <a:r>
              <a:rPr lang="ja-JP" altLang="en-US" dirty="0" smtClean="0"/>
              <a:t>投稿できるようにすることで参加意識を高める</a:t>
            </a:r>
            <a:endParaRPr lang="ja-JP" altLang="en-US" dirty="0"/>
          </a:p>
          <a:p>
            <a:pPr>
              <a:buNone/>
            </a:pPr>
            <a:r>
              <a:rPr lang="ja-JP" altLang="en-US" dirty="0"/>
              <a:t>・仮眠する前に温かめのカフェインを摂取</a:t>
            </a:r>
            <a:r>
              <a:rPr lang="ja-JP" altLang="en-US" dirty="0" smtClean="0"/>
              <a:t>する</a:t>
            </a:r>
            <a:endParaRPr lang="en-US" altLang="ja-JP" dirty="0" smtClean="0"/>
          </a:p>
          <a:p>
            <a:pPr>
              <a:buNone/>
            </a:pPr>
            <a:r>
              <a:rPr lang="ja-JP" altLang="en-US" dirty="0"/>
              <a:t>　⇒</a:t>
            </a:r>
            <a:r>
              <a:rPr lang="ja-JP" altLang="en-US" dirty="0" smtClean="0"/>
              <a:t>起きる</a:t>
            </a:r>
            <a:r>
              <a:rPr lang="ja-JP" altLang="en-US" dirty="0"/>
              <a:t>頃に効果が表れ、よりスッキリ目覚めることが</a:t>
            </a:r>
            <a:r>
              <a:rPr lang="ja-JP" altLang="en-US" dirty="0" smtClean="0"/>
              <a:t>できる</a:t>
            </a:r>
            <a:endParaRPr lang="ja-JP" altLang="en-US" dirty="0"/>
          </a:p>
          <a:p>
            <a:pPr>
              <a:buNone/>
            </a:pPr>
            <a:r>
              <a:rPr lang="ja-JP" altLang="en-US" dirty="0"/>
              <a:t>・身体を温かくする</a:t>
            </a:r>
          </a:p>
          <a:p>
            <a:pPr>
              <a:buNone/>
            </a:pPr>
            <a:r>
              <a:rPr lang="ja-JP" altLang="en-US" dirty="0"/>
              <a:t>・イスに持たれるとメッシュイスでは後ろに倒れる可能性があるので</a:t>
            </a:r>
          </a:p>
          <a:p>
            <a:pPr>
              <a:buNone/>
            </a:pPr>
            <a:r>
              <a:rPr lang="ja-JP" altLang="en-US" dirty="0" smtClean="0"/>
              <a:t>　机</a:t>
            </a:r>
            <a:r>
              <a:rPr lang="ja-JP" altLang="en-US" dirty="0"/>
              <a:t>に突っ伏して寝る</a:t>
            </a:r>
            <a:r>
              <a:rPr lang="ja-JP" altLang="en-US" dirty="0" smtClean="0"/>
              <a:t>方を推奨するが、スタイルは自由</a:t>
            </a:r>
            <a:endParaRPr lang="en-US" altLang="ja-JP" dirty="0" smtClean="0"/>
          </a:p>
          <a:p>
            <a:pPr>
              <a:buNone/>
            </a:pPr>
            <a:r>
              <a:rPr lang="ja-JP" altLang="en-US" dirty="0" smtClean="0"/>
              <a:t>・アイマスクをつける</a:t>
            </a:r>
            <a:endParaRPr lang="en-US" altLang="ja-JP" dirty="0" smtClean="0"/>
          </a:p>
        </p:txBody>
      </p:sp>
      <p:sp>
        <p:nvSpPr>
          <p:cNvPr id="11" name="スライド番号プレースホルダ 10"/>
          <p:cNvSpPr>
            <a:spLocks noGrp="1"/>
          </p:cNvSpPr>
          <p:nvPr>
            <p:ph type="sldNum" sz="quarter" idx="12"/>
          </p:nvPr>
        </p:nvSpPr>
        <p:spPr/>
        <p:txBody>
          <a:bodyPr/>
          <a:lstStyle/>
          <a:p>
            <a:fld id="{55FA64DE-E93D-4BFB-928A-0EFFCB96C877}" type="slidenum">
              <a:rPr kumimoji="1" lang="ja-JP" altLang="en-US" smtClean="0"/>
              <a:pPr/>
              <a:t>18</a:t>
            </a:fld>
            <a:endParaRPr kumimoji="1" lang="ja-JP" altLang="en-US"/>
          </a:p>
        </p:txBody>
      </p:sp>
    </p:spTree>
    <p:extLst>
      <p:ext uri="{BB962C8B-B14F-4D97-AF65-F5344CB8AC3E}">
        <p14:creationId xmlns:p14="http://schemas.microsoft.com/office/powerpoint/2010/main" xmlns="" val="1862227900"/>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タイトル 6"/>
          <p:cNvSpPr>
            <a:spLocks noGrp="1"/>
          </p:cNvSpPr>
          <p:nvPr>
            <p:ph type="title"/>
          </p:nvPr>
        </p:nvSpPr>
        <p:spPr/>
        <p:txBody>
          <a:bodyPr/>
          <a:lstStyle/>
          <a:p>
            <a:r>
              <a:rPr kumimoji="1" lang="ja-JP" altLang="en-US" dirty="0" smtClean="0"/>
              <a:t>懸念事項</a:t>
            </a:r>
            <a:endParaRPr kumimoji="1" lang="ja-JP" altLang="en-US" dirty="0"/>
          </a:p>
        </p:txBody>
      </p:sp>
      <p:sp>
        <p:nvSpPr>
          <p:cNvPr id="20485" name="Text Box 3"/>
          <p:cNvSpPr txBox="1">
            <a:spLocks noChangeArrowheads="1"/>
          </p:cNvSpPr>
          <p:nvPr/>
        </p:nvSpPr>
        <p:spPr bwMode="auto">
          <a:xfrm>
            <a:off x="2215745" y="289875"/>
            <a:ext cx="7275917" cy="393510"/>
          </a:xfrm>
          <a:prstGeom prst="rect">
            <a:avLst/>
          </a:prstGeom>
          <a:noFill/>
          <a:ln w="9525">
            <a:noFill/>
            <a:miter lim="800000"/>
            <a:headEnd/>
            <a:tailEnd/>
          </a:ln>
        </p:spPr>
        <p:txBody>
          <a:bodyPr wrap="square" lIns="81639" tIns="42452" rIns="81639" bIns="42452" anchor="ctr">
            <a:spAutoFit/>
          </a:bodyPr>
          <a:lstStyle/>
          <a:p>
            <a:pPr algn="r">
              <a:spcBef>
                <a:spcPts val="600"/>
              </a:spcBef>
            </a:pPr>
            <a:r>
              <a:rPr lang="ja-JP" altLang="en-US" sz="2000" dirty="0" smtClean="0">
                <a:solidFill>
                  <a:schemeClr val="accent2"/>
                </a:solidFill>
                <a:latin typeface="+mj-ea"/>
                <a:ea typeface="+mj-ea"/>
              </a:rPr>
              <a:t>会議</a:t>
            </a:r>
            <a:endParaRPr lang="en-US" altLang="ja-JP" sz="2000" dirty="0" smtClean="0">
              <a:solidFill>
                <a:schemeClr val="accent2"/>
              </a:solidFill>
              <a:latin typeface="+mj-ea"/>
              <a:ea typeface="+mj-ea"/>
            </a:endParaRPr>
          </a:p>
        </p:txBody>
      </p:sp>
      <p:sp>
        <p:nvSpPr>
          <p:cNvPr id="8" name="テキスト プレースホルダ 7"/>
          <p:cNvSpPr>
            <a:spLocks noGrp="1"/>
          </p:cNvSpPr>
          <p:nvPr>
            <p:ph type="body" sz="quarter" idx="13"/>
          </p:nvPr>
        </p:nvSpPr>
        <p:spPr/>
        <p:txBody>
          <a:bodyPr>
            <a:normAutofit/>
          </a:bodyPr>
          <a:lstStyle/>
          <a:p>
            <a:pPr>
              <a:buNone/>
            </a:pPr>
            <a:r>
              <a:rPr lang="ja-JP" altLang="en-US" dirty="0" smtClean="0">
                <a:solidFill>
                  <a:schemeClr val="tx1">
                    <a:lumMod val="50000"/>
                  </a:schemeClr>
                </a:solidFill>
              </a:rPr>
              <a:t>・社外勤務メンバーに不公平感を与えないような、メンタルケアが必要（総務）</a:t>
            </a:r>
            <a:endParaRPr lang="en-US" altLang="ja-JP" dirty="0" smtClean="0">
              <a:solidFill>
                <a:schemeClr val="tx1">
                  <a:lumMod val="50000"/>
                </a:schemeClr>
              </a:solidFill>
            </a:endParaRPr>
          </a:p>
          <a:p>
            <a:pPr>
              <a:buNone/>
            </a:pPr>
            <a:r>
              <a:rPr lang="ja-JP" altLang="en-US" dirty="0">
                <a:solidFill>
                  <a:schemeClr val="tx1">
                    <a:lumMod val="50000"/>
                  </a:schemeClr>
                </a:solidFill>
              </a:rPr>
              <a:t>　</a:t>
            </a:r>
            <a:r>
              <a:rPr lang="ja-JP" altLang="en-US" dirty="0" smtClean="0">
                <a:solidFill>
                  <a:schemeClr val="tx1">
                    <a:lumMod val="50000"/>
                  </a:schemeClr>
                </a:solidFill>
              </a:rPr>
              <a:t>⇒アイマスクを常駐者にも配布し、客先に導入していただけるよう</a:t>
            </a:r>
            <a:endParaRPr lang="en-US" altLang="ja-JP" dirty="0" smtClean="0">
              <a:solidFill>
                <a:schemeClr val="tx1">
                  <a:lumMod val="50000"/>
                </a:schemeClr>
              </a:solidFill>
            </a:endParaRPr>
          </a:p>
          <a:p>
            <a:pPr>
              <a:buNone/>
            </a:pPr>
            <a:r>
              <a:rPr lang="ja-JP" altLang="en-US" dirty="0">
                <a:solidFill>
                  <a:schemeClr val="tx1">
                    <a:lumMod val="50000"/>
                  </a:schemeClr>
                </a:solidFill>
              </a:rPr>
              <a:t>　</a:t>
            </a:r>
            <a:r>
              <a:rPr lang="ja-JP" altLang="en-US" dirty="0" smtClean="0">
                <a:solidFill>
                  <a:schemeClr val="tx1">
                    <a:lumMod val="50000"/>
                  </a:schemeClr>
                </a:solidFill>
              </a:rPr>
              <a:t>　プレスリリースを大々的に行い、営業から客先に制度の導入をアピールする</a:t>
            </a:r>
            <a:endParaRPr lang="en-US" altLang="ja-JP" dirty="0" smtClean="0">
              <a:solidFill>
                <a:schemeClr val="tx1">
                  <a:lumMod val="50000"/>
                </a:schemeClr>
              </a:solidFill>
            </a:endParaRPr>
          </a:p>
          <a:p>
            <a:pPr>
              <a:buNone/>
            </a:pPr>
            <a:r>
              <a:rPr lang="ja-JP" altLang="en-US" dirty="0" smtClean="0">
                <a:solidFill>
                  <a:schemeClr val="tx1">
                    <a:lumMod val="50000"/>
                  </a:schemeClr>
                </a:solidFill>
              </a:rPr>
              <a:t>・定量的な効果測定の部分は具体的にどうするのか（総務）</a:t>
            </a:r>
            <a:endParaRPr lang="en-US" altLang="ja-JP" dirty="0" smtClean="0">
              <a:solidFill>
                <a:schemeClr val="tx1">
                  <a:lumMod val="50000"/>
                </a:schemeClr>
              </a:solidFill>
            </a:endParaRPr>
          </a:p>
          <a:p>
            <a:pPr>
              <a:buNone/>
            </a:pPr>
            <a:r>
              <a:rPr lang="ja-JP" altLang="en-US" dirty="0">
                <a:solidFill>
                  <a:schemeClr val="tx1">
                    <a:lumMod val="50000"/>
                  </a:schemeClr>
                </a:solidFill>
              </a:rPr>
              <a:t>　</a:t>
            </a:r>
            <a:r>
              <a:rPr lang="ja-JP" altLang="en-US" dirty="0" smtClean="0">
                <a:solidFill>
                  <a:schemeClr val="tx1">
                    <a:lumMod val="50000"/>
                  </a:schemeClr>
                </a:solidFill>
              </a:rPr>
              <a:t>⇒既に科学的根拠は実証されているので、</a:t>
            </a:r>
            <a:endParaRPr lang="en-US" altLang="ja-JP" dirty="0" smtClean="0">
              <a:solidFill>
                <a:schemeClr val="tx1">
                  <a:lumMod val="50000"/>
                </a:schemeClr>
              </a:solidFill>
            </a:endParaRPr>
          </a:p>
          <a:p>
            <a:pPr>
              <a:buNone/>
            </a:pPr>
            <a:r>
              <a:rPr lang="ja-JP" altLang="en-US" dirty="0">
                <a:solidFill>
                  <a:schemeClr val="tx1">
                    <a:lumMod val="50000"/>
                  </a:schemeClr>
                </a:solidFill>
              </a:rPr>
              <a:t>　</a:t>
            </a:r>
            <a:r>
              <a:rPr lang="ja-JP" altLang="en-US" dirty="0" smtClean="0">
                <a:solidFill>
                  <a:schemeClr val="tx1">
                    <a:lumMod val="50000"/>
                  </a:schemeClr>
                </a:solidFill>
              </a:rPr>
              <a:t>　１か月テスト期間を設け、</a:t>
            </a:r>
            <a:endParaRPr lang="en-US" altLang="ja-JP" dirty="0" smtClean="0">
              <a:solidFill>
                <a:schemeClr val="tx1">
                  <a:lumMod val="50000"/>
                </a:schemeClr>
              </a:solidFill>
            </a:endParaRPr>
          </a:p>
          <a:p>
            <a:pPr>
              <a:buNone/>
            </a:pPr>
            <a:r>
              <a:rPr lang="ja-JP" altLang="en-US" dirty="0">
                <a:solidFill>
                  <a:schemeClr val="tx1">
                    <a:lumMod val="50000"/>
                  </a:schemeClr>
                </a:solidFill>
              </a:rPr>
              <a:t>　</a:t>
            </a:r>
            <a:r>
              <a:rPr lang="ja-JP" altLang="en-US" dirty="0" smtClean="0">
                <a:solidFill>
                  <a:schemeClr val="tx1">
                    <a:lumMod val="50000"/>
                  </a:schemeClr>
                </a:solidFill>
              </a:rPr>
              <a:t>　その後、社員に対するアンケート実施で効果を測定する（執行役員）</a:t>
            </a:r>
            <a:endParaRPr lang="en-US" altLang="ja-JP" dirty="0" smtClean="0">
              <a:solidFill>
                <a:schemeClr val="tx1">
                  <a:lumMod val="50000"/>
                </a:schemeClr>
              </a:solidFill>
            </a:endParaRPr>
          </a:p>
        </p:txBody>
      </p:sp>
      <p:sp>
        <p:nvSpPr>
          <p:cNvPr id="11" name="スライド番号プレースホルダ 10"/>
          <p:cNvSpPr>
            <a:spLocks noGrp="1"/>
          </p:cNvSpPr>
          <p:nvPr>
            <p:ph type="sldNum" sz="quarter" idx="12"/>
          </p:nvPr>
        </p:nvSpPr>
        <p:spPr/>
        <p:txBody>
          <a:bodyPr/>
          <a:lstStyle/>
          <a:p>
            <a:fld id="{55FA64DE-E93D-4BFB-928A-0EFFCB96C877}" type="slidenum">
              <a:rPr kumimoji="1" lang="ja-JP" altLang="en-US" smtClean="0"/>
              <a:pPr/>
              <a:t>19</a:t>
            </a:fld>
            <a:endParaRPr kumimoji="1" lang="ja-JP" altLang="en-US"/>
          </a:p>
        </p:txBody>
      </p:sp>
    </p:spTree>
    <p:extLst>
      <p:ext uri="{BB962C8B-B14F-4D97-AF65-F5344CB8AC3E}">
        <p14:creationId xmlns:p14="http://schemas.microsoft.com/office/powerpoint/2010/main" xmlns="" val="2376828193"/>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タイトル 6"/>
          <p:cNvSpPr>
            <a:spLocks noGrp="1"/>
          </p:cNvSpPr>
          <p:nvPr>
            <p:ph type="title"/>
          </p:nvPr>
        </p:nvSpPr>
        <p:spPr/>
        <p:txBody>
          <a:bodyPr/>
          <a:lstStyle/>
          <a:p>
            <a:r>
              <a:rPr lang="ja-JP" altLang="en-US" dirty="0"/>
              <a:t>目次</a:t>
            </a:r>
            <a:endParaRPr kumimoji="1" lang="ja-JP" altLang="en-US" dirty="0"/>
          </a:p>
        </p:txBody>
      </p:sp>
      <p:sp>
        <p:nvSpPr>
          <p:cNvPr id="20485" name="Text Box 3"/>
          <p:cNvSpPr txBox="1">
            <a:spLocks noChangeArrowheads="1"/>
          </p:cNvSpPr>
          <p:nvPr/>
        </p:nvSpPr>
        <p:spPr bwMode="auto">
          <a:xfrm>
            <a:off x="2215745" y="289875"/>
            <a:ext cx="7275917" cy="393510"/>
          </a:xfrm>
          <a:prstGeom prst="rect">
            <a:avLst/>
          </a:prstGeom>
          <a:noFill/>
          <a:ln w="9525">
            <a:noFill/>
            <a:miter lim="800000"/>
            <a:headEnd/>
            <a:tailEnd/>
          </a:ln>
        </p:spPr>
        <p:txBody>
          <a:bodyPr wrap="square" lIns="81639" tIns="42452" rIns="81639" bIns="42452" anchor="ctr">
            <a:spAutoFit/>
          </a:bodyPr>
          <a:lstStyle/>
          <a:p>
            <a:pPr algn="r">
              <a:spcBef>
                <a:spcPts val="600"/>
              </a:spcBef>
            </a:pPr>
            <a:r>
              <a:rPr lang="ja-JP" altLang="en-US" sz="2000" dirty="0" smtClean="0">
                <a:solidFill>
                  <a:schemeClr val="accent2"/>
                </a:solidFill>
                <a:latin typeface="+mj-ea"/>
                <a:ea typeface="+mj-ea"/>
              </a:rPr>
              <a:t>ご説明の流れ</a:t>
            </a:r>
            <a:endParaRPr lang="en-US" altLang="ja-JP" sz="2000" dirty="0" smtClean="0">
              <a:solidFill>
                <a:schemeClr val="accent2"/>
              </a:solidFill>
              <a:latin typeface="+mj-ea"/>
              <a:ea typeface="+mj-ea"/>
            </a:endParaRPr>
          </a:p>
        </p:txBody>
      </p:sp>
      <p:sp>
        <p:nvSpPr>
          <p:cNvPr id="8" name="テキスト プレースホルダ 7"/>
          <p:cNvSpPr>
            <a:spLocks noGrp="1"/>
          </p:cNvSpPr>
          <p:nvPr>
            <p:ph type="body" sz="quarter" idx="13"/>
          </p:nvPr>
        </p:nvSpPr>
        <p:spPr/>
        <p:txBody>
          <a:bodyPr>
            <a:normAutofit fontScale="92500" lnSpcReduction="10000"/>
          </a:bodyPr>
          <a:lstStyle/>
          <a:p>
            <a:pPr>
              <a:buNone/>
            </a:pPr>
            <a:r>
              <a:rPr lang="ja-JP" altLang="en-US" dirty="0" smtClean="0"/>
              <a:t>１．概要</a:t>
            </a:r>
            <a:endParaRPr lang="en-US" altLang="ja-JP" dirty="0" smtClean="0"/>
          </a:p>
          <a:p>
            <a:pPr>
              <a:buNone/>
            </a:pPr>
            <a:r>
              <a:rPr lang="ja-JP" altLang="en-US" dirty="0" smtClean="0"/>
              <a:t>２．パワーナップとは</a:t>
            </a:r>
            <a:endParaRPr lang="en-US" altLang="ja-JP" dirty="0" smtClean="0"/>
          </a:p>
          <a:p>
            <a:pPr>
              <a:buNone/>
            </a:pPr>
            <a:r>
              <a:rPr lang="ja-JP" altLang="en-US" dirty="0" smtClean="0"/>
              <a:t>３．メリット</a:t>
            </a:r>
            <a:endParaRPr lang="en-US" altLang="ja-JP" dirty="0" smtClean="0"/>
          </a:p>
          <a:p>
            <a:pPr>
              <a:buNone/>
            </a:pPr>
            <a:r>
              <a:rPr lang="ja-JP" altLang="en-US" dirty="0" smtClean="0"/>
              <a:t>４．デメリットと対策</a:t>
            </a:r>
            <a:endParaRPr lang="en-US" altLang="ja-JP" dirty="0" smtClean="0"/>
          </a:p>
          <a:p>
            <a:pPr>
              <a:buNone/>
            </a:pPr>
            <a:r>
              <a:rPr lang="ja-JP" altLang="en-US" dirty="0" smtClean="0"/>
              <a:t>５．導入事例</a:t>
            </a:r>
            <a:endParaRPr lang="en-US" altLang="ja-JP" dirty="0" smtClean="0"/>
          </a:p>
          <a:p>
            <a:pPr>
              <a:buNone/>
            </a:pPr>
            <a:r>
              <a:rPr lang="ja-JP" altLang="en-US" dirty="0" smtClean="0"/>
              <a:t>６．導入の狙い</a:t>
            </a:r>
            <a:endParaRPr lang="en-US" altLang="ja-JP" dirty="0" smtClean="0"/>
          </a:p>
          <a:p>
            <a:pPr>
              <a:buNone/>
            </a:pPr>
            <a:r>
              <a:rPr lang="ja-JP" altLang="en-US" dirty="0" smtClean="0"/>
              <a:t>７．具体的なルール</a:t>
            </a:r>
            <a:endParaRPr lang="en-US" altLang="ja-JP" dirty="0" smtClean="0"/>
          </a:p>
          <a:p>
            <a:pPr>
              <a:buNone/>
            </a:pPr>
            <a:r>
              <a:rPr lang="ja-JP" altLang="en-US" dirty="0" smtClean="0"/>
              <a:t>８．懸念事項</a:t>
            </a:r>
            <a:endParaRPr lang="en-US" altLang="ja-JP" dirty="0" smtClean="0"/>
          </a:p>
          <a:p>
            <a:pPr>
              <a:buNone/>
            </a:pPr>
            <a:r>
              <a:rPr lang="ja-JP" altLang="en-US" dirty="0" smtClean="0"/>
              <a:t>９．運用ルール</a:t>
            </a:r>
            <a:endParaRPr lang="en-US" altLang="ja-JP" dirty="0" smtClean="0"/>
          </a:p>
          <a:p>
            <a:pPr>
              <a:buNone/>
            </a:pPr>
            <a:r>
              <a:rPr lang="en-US" altLang="ja-JP" dirty="0" smtClean="0"/>
              <a:t>10</a:t>
            </a:r>
            <a:r>
              <a:rPr lang="ja-JP" altLang="en-US" dirty="0" err="1" smtClean="0"/>
              <a:t>．</a:t>
            </a:r>
            <a:r>
              <a:rPr lang="ja-JP" altLang="en-US" dirty="0" smtClean="0"/>
              <a:t>見積もり</a:t>
            </a:r>
            <a:endParaRPr lang="en-US" altLang="ja-JP" dirty="0" smtClean="0"/>
          </a:p>
          <a:p>
            <a:pPr>
              <a:buNone/>
            </a:pPr>
            <a:endParaRPr kumimoji="1" lang="ja-JP" altLang="en-US" dirty="0"/>
          </a:p>
        </p:txBody>
      </p:sp>
      <p:sp>
        <p:nvSpPr>
          <p:cNvPr id="11" name="スライド番号プレースホルダ 10"/>
          <p:cNvSpPr>
            <a:spLocks noGrp="1"/>
          </p:cNvSpPr>
          <p:nvPr>
            <p:ph type="sldNum" sz="quarter" idx="12"/>
          </p:nvPr>
        </p:nvSpPr>
        <p:spPr/>
        <p:txBody>
          <a:bodyPr/>
          <a:lstStyle/>
          <a:p>
            <a:fld id="{55FA64DE-E93D-4BFB-928A-0EFFCB96C877}" type="slidenum">
              <a:rPr kumimoji="1" lang="ja-JP" altLang="en-US" smtClean="0"/>
              <a:pPr/>
              <a:t>2</a:t>
            </a:fld>
            <a:endParaRPr kumimoji="1" lang="ja-JP" altLang="en-US"/>
          </a:p>
        </p:txBody>
      </p:sp>
    </p:spTree>
    <p:extLst>
      <p:ext uri="{BB962C8B-B14F-4D97-AF65-F5344CB8AC3E}">
        <p14:creationId xmlns:p14="http://schemas.microsoft.com/office/powerpoint/2010/main" xmlns="" val="1189460970"/>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タイトル 6"/>
          <p:cNvSpPr>
            <a:spLocks noGrp="1"/>
          </p:cNvSpPr>
          <p:nvPr>
            <p:ph type="title"/>
          </p:nvPr>
        </p:nvSpPr>
        <p:spPr/>
        <p:txBody>
          <a:bodyPr/>
          <a:lstStyle/>
          <a:p>
            <a:r>
              <a:rPr lang="ja-JP" altLang="en-US" dirty="0" smtClean="0"/>
              <a:t>運用ルール</a:t>
            </a:r>
            <a:endParaRPr kumimoji="1" lang="ja-JP" altLang="en-US" dirty="0"/>
          </a:p>
        </p:txBody>
      </p:sp>
      <p:sp>
        <p:nvSpPr>
          <p:cNvPr id="11" name="スライド番号プレースホルダ 10"/>
          <p:cNvSpPr>
            <a:spLocks noGrp="1"/>
          </p:cNvSpPr>
          <p:nvPr>
            <p:ph type="sldNum" sz="quarter" idx="12"/>
          </p:nvPr>
        </p:nvSpPr>
        <p:spPr/>
        <p:txBody>
          <a:bodyPr/>
          <a:lstStyle/>
          <a:p>
            <a:fld id="{55FA64DE-E93D-4BFB-928A-0EFFCB96C877}" type="slidenum">
              <a:rPr kumimoji="1" lang="ja-JP" altLang="en-US" smtClean="0"/>
              <a:pPr/>
              <a:t>20</a:t>
            </a:fld>
            <a:endParaRPr kumimoji="1" lang="ja-JP" altLang="en-US"/>
          </a:p>
        </p:txBody>
      </p:sp>
      <p:sp>
        <p:nvSpPr>
          <p:cNvPr id="8" name="テキスト プレースホルダ 7"/>
          <p:cNvSpPr txBox="1">
            <a:spLocks/>
          </p:cNvSpPr>
          <p:nvPr/>
        </p:nvSpPr>
        <p:spPr>
          <a:xfrm>
            <a:off x="533400" y="1133128"/>
            <a:ext cx="9144000" cy="5256560"/>
          </a:xfrm>
          <a:prstGeom prst="rect">
            <a:avLst/>
          </a:prstGeom>
        </p:spPr>
        <p:txBody>
          <a:bodyPr vert="horz" lIns="91440" tIns="45720" rIns="91440" bIns="45720" rtlCol="0">
            <a:normAutofit/>
          </a:bodyPr>
          <a:lstStyle>
            <a:lvl1pPr marL="342900" indent="-342900" algn="l" defTabSz="914400" rtl="0" eaLnBrk="1" latinLnBrk="0" hangingPunct="1">
              <a:lnSpc>
                <a:spcPct val="120000"/>
              </a:lnSpc>
              <a:spcBef>
                <a:spcPts val="0"/>
              </a:spcBef>
              <a:spcAft>
                <a:spcPts val="1800"/>
              </a:spcAft>
              <a:buClr>
                <a:schemeClr val="accent1"/>
              </a:buClr>
              <a:buFont typeface="Wingdings" pitchFamily="2" charset="2"/>
              <a:buChar char="n"/>
              <a:defRPr kumimoji="1" sz="1800" kern="1200">
                <a:solidFill>
                  <a:schemeClr val="tx1"/>
                </a:solidFill>
                <a:latin typeface="+mn-lt"/>
                <a:ea typeface="+mn-ea"/>
                <a:cs typeface="+mn-cs"/>
              </a:defRPr>
            </a:lvl1pPr>
            <a:lvl2pPr marL="742950" indent="-285750" algn="l" defTabSz="914400" rtl="0" eaLnBrk="1" latinLnBrk="0" hangingPunct="1">
              <a:lnSpc>
                <a:spcPct val="120000"/>
              </a:lnSpc>
              <a:spcBef>
                <a:spcPts val="0"/>
              </a:spcBef>
              <a:spcAft>
                <a:spcPts val="1800"/>
              </a:spcAft>
              <a:buClr>
                <a:schemeClr val="accent1"/>
              </a:buClr>
              <a:buFont typeface="Wingdings" pitchFamily="2" charset="2"/>
              <a:buChar char="l"/>
              <a:defRPr kumimoji="1" sz="1800" kern="1200">
                <a:solidFill>
                  <a:schemeClr val="tx1"/>
                </a:solidFill>
                <a:latin typeface="+mn-lt"/>
                <a:ea typeface="+mn-ea"/>
                <a:cs typeface="+mn-cs"/>
              </a:defRPr>
            </a:lvl2pPr>
            <a:lvl3pPr marL="1143000" indent="-228600" algn="l" defTabSz="914400" rtl="0" eaLnBrk="1" latinLnBrk="0" hangingPunct="1">
              <a:lnSpc>
                <a:spcPct val="120000"/>
              </a:lnSpc>
              <a:spcBef>
                <a:spcPts val="0"/>
              </a:spcBef>
              <a:spcAft>
                <a:spcPts val="1800"/>
              </a:spcAft>
              <a:buClr>
                <a:schemeClr val="accent1"/>
              </a:buClr>
              <a:buFont typeface="Arial" pitchFamily="34" charset="0"/>
              <a:buChar char="•"/>
              <a:defRPr kumimoji="1" sz="1600" kern="1200">
                <a:solidFill>
                  <a:schemeClr val="tx1"/>
                </a:solidFill>
                <a:latin typeface="+mn-lt"/>
                <a:ea typeface="+mn-ea"/>
                <a:cs typeface="+mn-cs"/>
              </a:defRPr>
            </a:lvl3pPr>
            <a:lvl4pPr marL="1600200" indent="-228600" algn="l" defTabSz="914400" rtl="0" eaLnBrk="1" latinLnBrk="0" hangingPunct="1">
              <a:lnSpc>
                <a:spcPct val="120000"/>
              </a:lnSpc>
              <a:spcBef>
                <a:spcPts val="0"/>
              </a:spcBef>
              <a:spcAft>
                <a:spcPts val="1800"/>
              </a:spcAft>
              <a:buClr>
                <a:schemeClr val="accent1"/>
              </a:buClr>
              <a:buFont typeface="Arial" pitchFamily="34" charset="0"/>
              <a:buChar char="–"/>
              <a:defRPr kumimoji="1" sz="1400" kern="1200">
                <a:solidFill>
                  <a:schemeClr val="tx1"/>
                </a:solidFill>
                <a:latin typeface="+mn-lt"/>
                <a:ea typeface="+mn-ea"/>
                <a:cs typeface="+mn-cs"/>
              </a:defRPr>
            </a:lvl4pPr>
            <a:lvl5pPr marL="2057400" indent="-228600" algn="l" defTabSz="914400" rtl="0" eaLnBrk="1" latinLnBrk="0" hangingPunct="1">
              <a:lnSpc>
                <a:spcPct val="120000"/>
              </a:lnSpc>
              <a:spcBef>
                <a:spcPts val="0"/>
              </a:spcBef>
              <a:spcAft>
                <a:spcPts val="1800"/>
              </a:spcAft>
              <a:buClr>
                <a:schemeClr val="accent5"/>
              </a:buClr>
              <a:buFont typeface="Arial" pitchFamily="34" charset="0"/>
              <a:buChar char="»"/>
              <a:defRPr kumimoji="1" sz="14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pPr fontAlgn="auto">
              <a:buNone/>
            </a:pPr>
            <a:r>
              <a:rPr lang="ja-JP" altLang="en-US" dirty="0">
                <a:solidFill>
                  <a:schemeClr val="tx1">
                    <a:lumMod val="50000"/>
                  </a:schemeClr>
                </a:solidFill>
              </a:rPr>
              <a:t>・</a:t>
            </a:r>
            <a:r>
              <a:rPr lang="en-US" altLang="ja-JP" dirty="0">
                <a:solidFill>
                  <a:schemeClr val="tx1">
                    <a:lumMod val="50000"/>
                  </a:schemeClr>
                </a:solidFill>
              </a:rPr>
              <a:t>13:00</a:t>
            </a:r>
            <a:r>
              <a:rPr lang="ja-JP" altLang="en-US" dirty="0">
                <a:solidFill>
                  <a:schemeClr val="tx1">
                    <a:lumMod val="50000"/>
                  </a:schemeClr>
                </a:solidFill>
              </a:rPr>
              <a:t>～</a:t>
            </a:r>
            <a:r>
              <a:rPr lang="en-US" altLang="ja-JP" dirty="0">
                <a:solidFill>
                  <a:schemeClr val="tx1">
                    <a:lumMod val="50000"/>
                  </a:schemeClr>
                </a:solidFill>
              </a:rPr>
              <a:t>13:15</a:t>
            </a:r>
            <a:r>
              <a:rPr lang="ja-JP" altLang="en-US" dirty="0">
                <a:solidFill>
                  <a:schemeClr val="tx1">
                    <a:lumMod val="50000"/>
                  </a:schemeClr>
                </a:solidFill>
              </a:rPr>
              <a:t>（総務が電話番、営業は技術者フロアで仮眠をとる）</a:t>
            </a:r>
          </a:p>
          <a:p>
            <a:pPr fontAlgn="auto">
              <a:buNone/>
            </a:pPr>
            <a:r>
              <a:rPr lang="ja-JP" altLang="en-US" dirty="0">
                <a:solidFill>
                  <a:schemeClr val="tx1">
                    <a:lumMod val="50000"/>
                  </a:schemeClr>
                </a:solidFill>
              </a:rPr>
              <a:t>・電気消灯</a:t>
            </a:r>
            <a:r>
              <a:rPr lang="ja-JP" altLang="en-US" dirty="0" smtClean="0">
                <a:solidFill>
                  <a:schemeClr val="tx1">
                    <a:lumMod val="50000"/>
                  </a:schemeClr>
                </a:solidFill>
              </a:rPr>
              <a:t>：スペース</a:t>
            </a:r>
            <a:r>
              <a:rPr lang="en-US" altLang="ja-JP" dirty="0" smtClean="0">
                <a:solidFill>
                  <a:schemeClr val="tx1">
                    <a:lumMod val="50000"/>
                  </a:schemeClr>
                </a:solidFill>
              </a:rPr>
              <a:t>A</a:t>
            </a:r>
            <a:r>
              <a:rPr lang="ja-JP" altLang="en-US" dirty="0" smtClean="0">
                <a:solidFill>
                  <a:schemeClr val="tx1">
                    <a:lumMod val="50000"/>
                  </a:schemeClr>
                </a:solidFill>
              </a:rPr>
              <a:t>～スペース</a:t>
            </a:r>
            <a:r>
              <a:rPr lang="en-US" altLang="ja-JP" dirty="0" smtClean="0">
                <a:solidFill>
                  <a:schemeClr val="tx1">
                    <a:lumMod val="50000"/>
                  </a:schemeClr>
                </a:solidFill>
              </a:rPr>
              <a:t>B</a:t>
            </a:r>
            <a:r>
              <a:rPr lang="ja-JP" altLang="en-US" dirty="0" smtClean="0">
                <a:solidFill>
                  <a:schemeClr val="tx1">
                    <a:lumMod val="50000"/>
                  </a:schemeClr>
                </a:solidFill>
              </a:rPr>
              <a:t>は</a:t>
            </a:r>
            <a:r>
              <a:rPr lang="ja-JP" altLang="en-US" dirty="0">
                <a:solidFill>
                  <a:schemeClr val="tx1">
                    <a:lumMod val="50000"/>
                  </a:schemeClr>
                </a:solidFill>
              </a:rPr>
              <a:t>広報が担当</a:t>
            </a:r>
          </a:p>
          <a:p>
            <a:pPr fontAlgn="auto">
              <a:buNone/>
            </a:pPr>
            <a:r>
              <a:rPr lang="ja-JP" altLang="en-US" dirty="0">
                <a:solidFill>
                  <a:schemeClr val="tx1">
                    <a:lumMod val="50000"/>
                  </a:schemeClr>
                </a:solidFill>
              </a:rPr>
              <a:t>　　　　　　</a:t>
            </a:r>
            <a:r>
              <a:rPr lang="ja-JP" altLang="en-US" dirty="0" smtClean="0">
                <a:solidFill>
                  <a:schemeClr val="tx1">
                    <a:lumMod val="50000"/>
                  </a:schemeClr>
                </a:solidFill>
              </a:rPr>
              <a:t>スペース</a:t>
            </a:r>
            <a:r>
              <a:rPr lang="en-US" altLang="ja-JP" dirty="0" smtClean="0">
                <a:solidFill>
                  <a:schemeClr val="tx1">
                    <a:lumMod val="50000"/>
                  </a:schemeClr>
                </a:solidFill>
              </a:rPr>
              <a:t>C</a:t>
            </a:r>
            <a:r>
              <a:rPr lang="ja-JP" altLang="en-US" dirty="0" smtClean="0">
                <a:solidFill>
                  <a:schemeClr val="tx1">
                    <a:lumMod val="50000"/>
                  </a:schemeClr>
                </a:solidFill>
              </a:rPr>
              <a:t>～スペース</a:t>
            </a:r>
            <a:r>
              <a:rPr lang="en-US" altLang="ja-JP" dirty="0" smtClean="0">
                <a:solidFill>
                  <a:schemeClr val="tx1">
                    <a:lumMod val="50000"/>
                  </a:schemeClr>
                </a:solidFill>
              </a:rPr>
              <a:t>D</a:t>
            </a:r>
            <a:r>
              <a:rPr lang="ja-JP" altLang="en-US" dirty="0" smtClean="0">
                <a:solidFill>
                  <a:schemeClr val="tx1">
                    <a:lumMod val="50000"/>
                  </a:schemeClr>
                </a:solidFill>
              </a:rPr>
              <a:t>は</a:t>
            </a:r>
            <a:r>
              <a:rPr lang="ja-JP" altLang="en-US" dirty="0">
                <a:solidFill>
                  <a:schemeClr val="tx1">
                    <a:lumMod val="50000"/>
                  </a:schemeClr>
                </a:solidFill>
              </a:rPr>
              <a:t>人事が担当</a:t>
            </a:r>
          </a:p>
        </p:txBody>
      </p:sp>
    </p:spTree>
    <p:extLst>
      <p:ext uri="{BB962C8B-B14F-4D97-AF65-F5344CB8AC3E}">
        <p14:creationId xmlns:p14="http://schemas.microsoft.com/office/powerpoint/2010/main" xmlns="" val="214248848"/>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タイトル 6"/>
          <p:cNvSpPr>
            <a:spLocks noGrp="1"/>
          </p:cNvSpPr>
          <p:nvPr>
            <p:ph type="title"/>
          </p:nvPr>
        </p:nvSpPr>
        <p:spPr/>
        <p:txBody>
          <a:bodyPr/>
          <a:lstStyle/>
          <a:p>
            <a:r>
              <a:rPr lang="ja-JP" altLang="en-US" dirty="0" smtClean="0"/>
              <a:t>導入用に購入したもの</a:t>
            </a:r>
            <a:endParaRPr kumimoji="1" lang="ja-JP" altLang="en-US" dirty="0"/>
          </a:p>
        </p:txBody>
      </p:sp>
      <p:sp>
        <p:nvSpPr>
          <p:cNvPr id="11" name="スライド番号プレースホルダ 10"/>
          <p:cNvSpPr>
            <a:spLocks noGrp="1"/>
          </p:cNvSpPr>
          <p:nvPr>
            <p:ph type="sldNum" sz="quarter" idx="12"/>
          </p:nvPr>
        </p:nvSpPr>
        <p:spPr/>
        <p:txBody>
          <a:bodyPr/>
          <a:lstStyle/>
          <a:p>
            <a:fld id="{55FA64DE-E93D-4BFB-928A-0EFFCB96C877}" type="slidenum">
              <a:rPr kumimoji="1" lang="ja-JP" altLang="en-US" smtClean="0"/>
              <a:pPr/>
              <a:t>21</a:t>
            </a:fld>
            <a:endParaRPr kumimoji="1" lang="ja-JP" altLang="en-US"/>
          </a:p>
        </p:txBody>
      </p:sp>
      <p:sp>
        <p:nvSpPr>
          <p:cNvPr id="5" name="テキスト プレースホルダ 7"/>
          <p:cNvSpPr txBox="1">
            <a:spLocks/>
          </p:cNvSpPr>
          <p:nvPr/>
        </p:nvSpPr>
        <p:spPr>
          <a:xfrm>
            <a:off x="533400" y="1133128"/>
            <a:ext cx="9144000" cy="5256560"/>
          </a:xfrm>
          <a:prstGeom prst="rect">
            <a:avLst/>
          </a:prstGeom>
        </p:spPr>
        <p:txBody>
          <a:bodyPr vert="horz" lIns="91440" tIns="45720" rIns="91440" bIns="45720" rtlCol="0">
            <a:normAutofit/>
          </a:bodyPr>
          <a:lstStyle>
            <a:lvl1pPr marL="342900" indent="-342900" algn="l" defTabSz="914400" rtl="0" eaLnBrk="1" latinLnBrk="0" hangingPunct="1">
              <a:lnSpc>
                <a:spcPct val="120000"/>
              </a:lnSpc>
              <a:spcBef>
                <a:spcPts val="0"/>
              </a:spcBef>
              <a:spcAft>
                <a:spcPts val="1800"/>
              </a:spcAft>
              <a:buClr>
                <a:schemeClr val="accent1"/>
              </a:buClr>
              <a:buFont typeface="Wingdings" pitchFamily="2" charset="2"/>
              <a:buChar char="n"/>
              <a:defRPr kumimoji="1" sz="1800" kern="1200">
                <a:solidFill>
                  <a:schemeClr val="tx1"/>
                </a:solidFill>
                <a:latin typeface="+mn-lt"/>
                <a:ea typeface="+mn-ea"/>
                <a:cs typeface="+mn-cs"/>
              </a:defRPr>
            </a:lvl1pPr>
            <a:lvl2pPr marL="742950" indent="-285750" algn="l" defTabSz="914400" rtl="0" eaLnBrk="1" latinLnBrk="0" hangingPunct="1">
              <a:lnSpc>
                <a:spcPct val="120000"/>
              </a:lnSpc>
              <a:spcBef>
                <a:spcPts val="0"/>
              </a:spcBef>
              <a:spcAft>
                <a:spcPts val="1800"/>
              </a:spcAft>
              <a:buClr>
                <a:schemeClr val="accent1"/>
              </a:buClr>
              <a:buFont typeface="Wingdings" pitchFamily="2" charset="2"/>
              <a:buChar char="l"/>
              <a:defRPr kumimoji="1" sz="1800" kern="1200">
                <a:solidFill>
                  <a:schemeClr val="tx1"/>
                </a:solidFill>
                <a:latin typeface="+mn-lt"/>
                <a:ea typeface="+mn-ea"/>
                <a:cs typeface="+mn-cs"/>
              </a:defRPr>
            </a:lvl2pPr>
            <a:lvl3pPr marL="1143000" indent="-228600" algn="l" defTabSz="914400" rtl="0" eaLnBrk="1" latinLnBrk="0" hangingPunct="1">
              <a:lnSpc>
                <a:spcPct val="120000"/>
              </a:lnSpc>
              <a:spcBef>
                <a:spcPts val="0"/>
              </a:spcBef>
              <a:spcAft>
                <a:spcPts val="1800"/>
              </a:spcAft>
              <a:buClr>
                <a:schemeClr val="accent1"/>
              </a:buClr>
              <a:buFont typeface="Arial" pitchFamily="34" charset="0"/>
              <a:buChar char="•"/>
              <a:defRPr kumimoji="1" sz="1600" kern="1200">
                <a:solidFill>
                  <a:schemeClr val="tx1"/>
                </a:solidFill>
                <a:latin typeface="+mn-lt"/>
                <a:ea typeface="+mn-ea"/>
                <a:cs typeface="+mn-cs"/>
              </a:defRPr>
            </a:lvl3pPr>
            <a:lvl4pPr marL="1600200" indent="-228600" algn="l" defTabSz="914400" rtl="0" eaLnBrk="1" latinLnBrk="0" hangingPunct="1">
              <a:lnSpc>
                <a:spcPct val="120000"/>
              </a:lnSpc>
              <a:spcBef>
                <a:spcPts val="0"/>
              </a:spcBef>
              <a:spcAft>
                <a:spcPts val="1800"/>
              </a:spcAft>
              <a:buClr>
                <a:schemeClr val="accent1"/>
              </a:buClr>
              <a:buFont typeface="Arial" pitchFamily="34" charset="0"/>
              <a:buChar char="–"/>
              <a:defRPr kumimoji="1" sz="1400" kern="1200">
                <a:solidFill>
                  <a:schemeClr val="tx1"/>
                </a:solidFill>
                <a:latin typeface="+mn-lt"/>
                <a:ea typeface="+mn-ea"/>
                <a:cs typeface="+mn-cs"/>
              </a:defRPr>
            </a:lvl4pPr>
            <a:lvl5pPr marL="2057400" indent="-228600" algn="l" defTabSz="914400" rtl="0" eaLnBrk="1" latinLnBrk="0" hangingPunct="1">
              <a:lnSpc>
                <a:spcPct val="120000"/>
              </a:lnSpc>
              <a:spcBef>
                <a:spcPts val="0"/>
              </a:spcBef>
              <a:spcAft>
                <a:spcPts val="1800"/>
              </a:spcAft>
              <a:buClr>
                <a:schemeClr val="accent5"/>
              </a:buClr>
              <a:buFont typeface="Arial" pitchFamily="34" charset="0"/>
              <a:buChar char="»"/>
              <a:defRPr kumimoji="1" sz="14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pPr fontAlgn="auto">
              <a:buNone/>
            </a:pPr>
            <a:r>
              <a:rPr lang="ja-JP" altLang="en-US" dirty="0" smtClean="0">
                <a:solidFill>
                  <a:schemeClr val="tx1">
                    <a:lumMod val="50000"/>
                  </a:schemeClr>
                </a:solidFill>
              </a:rPr>
              <a:t>○試験導入時</a:t>
            </a:r>
            <a:endParaRPr lang="en-US" altLang="ja-JP" dirty="0" smtClean="0">
              <a:solidFill>
                <a:schemeClr val="tx1">
                  <a:lumMod val="50000"/>
                </a:schemeClr>
              </a:solidFill>
            </a:endParaRPr>
          </a:p>
          <a:p>
            <a:pPr fontAlgn="auto">
              <a:buNone/>
            </a:pPr>
            <a:r>
              <a:rPr lang="ja-JP" altLang="en-US" dirty="0" smtClean="0">
                <a:solidFill>
                  <a:schemeClr val="tx1">
                    <a:lumMod val="50000"/>
                  </a:schemeClr>
                </a:solidFill>
              </a:rPr>
              <a:t>　・かけ時計</a:t>
            </a:r>
            <a:r>
              <a:rPr lang="en-US" altLang="ja-JP" dirty="0" smtClean="0">
                <a:solidFill>
                  <a:schemeClr val="tx1">
                    <a:lumMod val="50000"/>
                  </a:schemeClr>
                </a:solidFill>
              </a:rPr>
              <a:t>(</a:t>
            </a:r>
            <a:r>
              <a:rPr lang="ja-JP" altLang="en-US" dirty="0" smtClean="0">
                <a:solidFill>
                  <a:schemeClr val="tx1">
                    <a:lumMod val="50000"/>
                  </a:schemeClr>
                </a:solidFill>
              </a:rPr>
              <a:t>開始終了を知らせるチャイム</a:t>
            </a:r>
            <a:r>
              <a:rPr lang="en-US" altLang="ja-JP" dirty="0" smtClean="0">
                <a:solidFill>
                  <a:schemeClr val="tx1">
                    <a:lumMod val="50000"/>
                  </a:schemeClr>
                </a:solidFill>
              </a:rPr>
              <a:t>)</a:t>
            </a:r>
          </a:p>
          <a:p>
            <a:pPr fontAlgn="auto">
              <a:buNone/>
            </a:pPr>
            <a:r>
              <a:rPr lang="ja-JP" altLang="en-US" dirty="0" smtClean="0">
                <a:solidFill>
                  <a:schemeClr val="tx1">
                    <a:lumMod val="50000"/>
                  </a:schemeClr>
                </a:solidFill>
              </a:rPr>
              <a:t>　・アイマスク</a:t>
            </a:r>
            <a:r>
              <a:rPr lang="en-US" altLang="ja-JP" dirty="0" smtClean="0">
                <a:solidFill>
                  <a:schemeClr val="tx1">
                    <a:lumMod val="50000"/>
                  </a:schemeClr>
                </a:solidFill>
              </a:rPr>
              <a:t>(</a:t>
            </a:r>
            <a:r>
              <a:rPr lang="ja-JP" altLang="en-US" dirty="0" smtClean="0">
                <a:solidFill>
                  <a:schemeClr val="tx1">
                    <a:lumMod val="50000"/>
                  </a:schemeClr>
                </a:solidFill>
              </a:rPr>
              <a:t>温冷両用の使いまわし可能なマスク</a:t>
            </a:r>
            <a:r>
              <a:rPr lang="en-US" altLang="ja-JP" dirty="0" smtClean="0">
                <a:solidFill>
                  <a:schemeClr val="tx1">
                    <a:lumMod val="50000"/>
                  </a:schemeClr>
                </a:solidFill>
              </a:rPr>
              <a:t>/</a:t>
            </a:r>
            <a:r>
              <a:rPr lang="ja-JP" altLang="en-US" dirty="0" smtClean="0">
                <a:solidFill>
                  <a:schemeClr val="tx1">
                    <a:lumMod val="50000"/>
                  </a:schemeClr>
                </a:solidFill>
              </a:rPr>
              <a:t>最初の</a:t>
            </a:r>
            <a:r>
              <a:rPr lang="en-US" altLang="ja-JP" dirty="0" smtClean="0">
                <a:solidFill>
                  <a:schemeClr val="tx1">
                    <a:lumMod val="50000"/>
                  </a:schemeClr>
                </a:solidFill>
              </a:rPr>
              <a:t>1</a:t>
            </a:r>
            <a:r>
              <a:rPr lang="ja-JP" altLang="en-US" dirty="0" smtClean="0">
                <a:solidFill>
                  <a:schemeClr val="tx1">
                    <a:lumMod val="50000"/>
                  </a:schemeClr>
                </a:solidFill>
              </a:rPr>
              <a:t>回のみ全社員に支給</a:t>
            </a:r>
            <a:r>
              <a:rPr lang="en-US" altLang="ja-JP" dirty="0" smtClean="0">
                <a:solidFill>
                  <a:schemeClr val="tx1">
                    <a:lumMod val="50000"/>
                  </a:schemeClr>
                </a:solidFill>
              </a:rPr>
              <a:t>)</a:t>
            </a:r>
          </a:p>
          <a:p>
            <a:pPr fontAlgn="auto">
              <a:buNone/>
            </a:pPr>
            <a:r>
              <a:rPr lang="ja-JP" altLang="en-US" dirty="0" smtClean="0">
                <a:solidFill>
                  <a:schemeClr val="tx1">
                    <a:lumMod val="50000"/>
                  </a:schemeClr>
                </a:solidFill>
              </a:rPr>
              <a:t>　・広告費</a:t>
            </a:r>
            <a:r>
              <a:rPr lang="en-US" altLang="ja-JP" dirty="0" smtClean="0">
                <a:solidFill>
                  <a:schemeClr val="tx1">
                    <a:lumMod val="50000"/>
                  </a:schemeClr>
                </a:solidFill>
              </a:rPr>
              <a:t>(</a:t>
            </a:r>
            <a:r>
              <a:rPr lang="ja-JP" altLang="en-US" dirty="0" smtClean="0">
                <a:solidFill>
                  <a:schemeClr val="tx1">
                    <a:lumMod val="50000"/>
                  </a:schemeClr>
                </a:solidFill>
              </a:rPr>
              <a:t>プレスリリース配信</a:t>
            </a:r>
            <a:r>
              <a:rPr lang="en-US" altLang="ja-JP" dirty="0" smtClean="0">
                <a:solidFill>
                  <a:schemeClr val="tx1">
                    <a:lumMod val="50000"/>
                  </a:schemeClr>
                </a:solidFill>
              </a:rPr>
              <a:t>)</a:t>
            </a:r>
          </a:p>
          <a:p>
            <a:pPr fontAlgn="auto">
              <a:buNone/>
            </a:pPr>
            <a:r>
              <a:rPr lang="ja-JP" altLang="en-US" dirty="0" smtClean="0">
                <a:solidFill>
                  <a:schemeClr val="tx1">
                    <a:lumMod val="50000"/>
                  </a:schemeClr>
                </a:solidFill>
              </a:rPr>
              <a:t>○本番導入時</a:t>
            </a:r>
            <a:endParaRPr lang="en-US" altLang="ja-JP" dirty="0" smtClean="0">
              <a:solidFill>
                <a:schemeClr val="tx1">
                  <a:lumMod val="50000"/>
                </a:schemeClr>
              </a:solidFill>
            </a:endParaRPr>
          </a:p>
          <a:p>
            <a:pPr fontAlgn="auto">
              <a:buNone/>
            </a:pPr>
            <a:r>
              <a:rPr lang="ja-JP" altLang="en-US" dirty="0" smtClean="0">
                <a:solidFill>
                  <a:schemeClr val="tx1">
                    <a:lumMod val="50000"/>
                  </a:schemeClr>
                </a:solidFill>
              </a:rPr>
              <a:t>　・留守電</a:t>
            </a:r>
            <a:r>
              <a:rPr lang="en-US" altLang="ja-JP" dirty="0" smtClean="0">
                <a:solidFill>
                  <a:schemeClr val="tx1">
                    <a:lumMod val="50000"/>
                  </a:schemeClr>
                </a:solidFill>
              </a:rPr>
              <a:t>(</a:t>
            </a:r>
            <a:r>
              <a:rPr lang="ja-JP" altLang="en-US" dirty="0" smtClean="0">
                <a:solidFill>
                  <a:schemeClr val="tx1">
                    <a:lumMod val="50000"/>
                  </a:schemeClr>
                </a:solidFill>
              </a:rPr>
              <a:t>お昼寝中の対応用</a:t>
            </a:r>
            <a:r>
              <a:rPr lang="en-US" altLang="ja-JP" dirty="0" smtClean="0">
                <a:solidFill>
                  <a:schemeClr val="tx1">
                    <a:lumMod val="50000"/>
                  </a:schemeClr>
                </a:solidFill>
              </a:rPr>
              <a:t>)</a:t>
            </a:r>
          </a:p>
          <a:p>
            <a:pPr fontAlgn="auto">
              <a:buNone/>
            </a:pPr>
            <a:r>
              <a:rPr lang="en-US" altLang="ja-JP" dirty="0" smtClean="0">
                <a:solidFill>
                  <a:schemeClr val="tx1">
                    <a:lumMod val="50000"/>
                  </a:schemeClr>
                </a:solidFill>
              </a:rPr>
              <a:t>※</a:t>
            </a:r>
            <a:r>
              <a:rPr lang="ja-JP" altLang="en-US" dirty="0" smtClean="0">
                <a:solidFill>
                  <a:schemeClr val="tx1">
                    <a:lumMod val="50000"/>
                  </a:schemeClr>
                </a:solidFill>
              </a:rPr>
              <a:t>詳しい費用感などをご希望の場合は、ご連絡頂ければ情報提供させて頂きます。</a:t>
            </a:r>
            <a:endParaRPr lang="en-US" altLang="ja-JP" dirty="0" smtClean="0">
              <a:solidFill>
                <a:schemeClr val="tx1">
                  <a:lumMod val="50000"/>
                </a:schemeClr>
              </a:solidFill>
            </a:endParaRPr>
          </a:p>
          <a:p>
            <a:pPr fontAlgn="auto">
              <a:buNone/>
            </a:pPr>
            <a:r>
              <a:rPr lang="ja-JP" altLang="en-US" dirty="0" smtClean="0">
                <a:solidFill>
                  <a:schemeClr val="tx1">
                    <a:lumMod val="50000"/>
                  </a:schemeClr>
                </a:solidFill>
              </a:rPr>
              <a:t>　</a:t>
            </a:r>
            <a:endParaRPr lang="en-US" altLang="ja-JP" dirty="0" smtClean="0">
              <a:solidFill>
                <a:schemeClr val="tx1">
                  <a:lumMod val="50000"/>
                </a:schemeClr>
              </a:solidFill>
            </a:endParaRPr>
          </a:p>
          <a:p>
            <a:pPr fontAlgn="auto">
              <a:buNone/>
            </a:pPr>
            <a:endParaRPr lang="en-US" altLang="ja-JP" dirty="0" smtClean="0">
              <a:solidFill>
                <a:schemeClr val="tx1">
                  <a:lumMod val="50000"/>
                </a:schemeClr>
              </a:solidFill>
            </a:endParaRPr>
          </a:p>
        </p:txBody>
      </p:sp>
    </p:spTree>
    <p:extLst>
      <p:ext uri="{BB962C8B-B14F-4D97-AF65-F5344CB8AC3E}">
        <p14:creationId xmlns:p14="http://schemas.microsoft.com/office/powerpoint/2010/main" xmlns="" val="769250918"/>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タイトル 6"/>
          <p:cNvSpPr>
            <a:spLocks noGrp="1"/>
          </p:cNvSpPr>
          <p:nvPr>
            <p:ph type="title"/>
          </p:nvPr>
        </p:nvSpPr>
        <p:spPr/>
        <p:txBody>
          <a:bodyPr/>
          <a:lstStyle/>
          <a:p>
            <a:r>
              <a:rPr kumimoji="1" lang="ja-JP" altLang="en-US" dirty="0" smtClean="0"/>
              <a:t>概要</a:t>
            </a:r>
            <a:endParaRPr kumimoji="1" lang="ja-JP" altLang="en-US" dirty="0"/>
          </a:p>
        </p:txBody>
      </p:sp>
      <p:sp>
        <p:nvSpPr>
          <p:cNvPr id="20485" name="Text Box 3"/>
          <p:cNvSpPr txBox="1">
            <a:spLocks noChangeArrowheads="1"/>
          </p:cNvSpPr>
          <p:nvPr/>
        </p:nvSpPr>
        <p:spPr bwMode="auto">
          <a:xfrm>
            <a:off x="2215745" y="289875"/>
            <a:ext cx="7275917" cy="393510"/>
          </a:xfrm>
          <a:prstGeom prst="rect">
            <a:avLst/>
          </a:prstGeom>
          <a:noFill/>
          <a:ln w="9525">
            <a:noFill/>
            <a:miter lim="800000"/>
            <a:headEnd/>
            <a:tailEnd/>
          </a:ln>
        </p:spPr>
        <p:txBody>
          <a:bodyPr wrap="square" lIns="81639" tIns="42452" rIns="81639" bIns="42452" anchor="ctr">
            <a:spAutoFit/>
          </a:bodyPr>
          <a:lstStyle/>
          <a:p>
            <a:pPr algn="r">
              <a:spcBef>
                <a:spcPts val="600"/>
              </a:spcBef>
            </a:pPr>
            <a:r>
              <a:rPr lang="ja-JP" altLang="en-US" sz="2000" dirty="0" smtClean="0">
                <a:solidFill>
                  <a:schemeClr val="accent2"/>
                </a:solidFill>
                <a:latin typeface="+mj-ea"/>
                <a:ea typeface="+mj-ea"/>
              </a:rPr>
              <a:t>お昼寝制度とは</a:t>
            </a:r>
            <a:endParaRPr lang="en-US" altLang="ja-JP" sz="2000" dirty="0" smtClean="0">
              <a:solidFill>
                <a:schemeClr val="accent2"/>
              </a:solidFill>
              <a:latin typeface="+mj-ea"/>
              <a:ea typeface="+mj-ea"/>
            </a:endParaRPr>
          </a:p>
        </p:txBody>
      </p:sp>
      <p:sp>
        <p:nvSpPr>
          <p:cNvPr id="8" name="テキスト プレースホルダ 7"/>
          <p:cNvSpPr>
            <a:spLocks noGrp="1"/>
          </p:cNvSpPr>
          <p:nvPr>
            <p:ph type="body" sz="quarter" idx="13"/>
          </p:nvPr>
        </p:nvSpPr>
        <p:spPr/>
        <p:txBody>
          <a:bodyPr/>
          <a:lstStyle/>
          <a:p>
            <a:pPr>
              <a:buNone/>
            </a:pPr>
            <a:r>
              <a:rPr lang="ja-JP" altLang="en-US" dirty="0"/>
              <a:t>パワーナップ</a:t>
            </a:r>
            <a:r>
              <a:rPr lang="ja-JP" altLang="en-US" dirty="0" smtClean="0"/>
              <a:t>を「仕事</a:t>
            </a:r>
            <a:r>
              <a:rPr lang="ja-JP" altLang="en-US" dirty="0"/>
              <a:t>の</a:t>
            </a:r>
            <a:r>
              <a:rPr lang="ja-JP" altLang="en-US" dirty="0" smtClean="0"/>
              <a:t>一環」として</a:t>
            </a:r>
            <a:endParaRPr lang="en-US" altLang="ja-JP" dirty="0" smtClean="0"/>
          </a:p>
          <a:p>
            <a:pPr>
              <a:buNone/>
            </a:pPr>
            <a:r>
              <a:rPr lang="ja-JP" altLang="en-US" dirty="0" smtClean="0"/>
              <a:t>昼食</a:t>
            </a:r>
            <a:r>
              <a:rPr lang="ja-JP" altLang="en-US" dirty="0"/>
              <a:t>休憩後</a:t>
            </a:r>
            <a:r>
              <a:rPr lang="ja-JP" altLang="en-US" dirty="0" smtClean="0"/>
              <a:t>の業務時間、</a:t>
            </a:r>
            <a:r>
              <a:rPr lang="en-US" altLang="ja-JP" dirty="0" smtClean="0"/>
              <a:t>15</a:t>
            </a:r>
            <a:r>
              <a:rPr lang="ja-JP" altLang="en-US" dirty="0" smtClean="0"/>
              <a:t>分に</a:t>
            </a:r>
            <a:r>
              <a:rPr lang="ja-JP" altLang="en-US" dirty="0"/>
              <a:t>導入することで</a:t>
            </a:r>
          </a:p>
          <a:p>
            <a:pPr>
              <a:buNone/>
            </a:pPr>
            <a:r>
              <a:rPr lang="ja-JP" altLang="en-US" dirty="0" smtClean="0"/>
              <a:t>社内外</a:t>
            </a:r>
            <a:r>
              <a:rPr lang="ja-JP" altLang="en-US" dirty="0"/>
              <a:t>に対し、様々</a:t>
            </a:r>
            <a:r>
              <a:rPr lang="ja-JP" altLang="en-US" dirty="0" smtClean="0"/>
              <a:t>なメリットを生み出す全社的な施策。</a:t>
            </a:r>
            <a:endParaRPr kumimoji="1" lang="ja-JP" altLang="en-US" dirty="0"/>
          </a:p>
        </p:txBody>
      </p:sp>
      <p:sp>
        <p:nvSpPr>
          <p:cNvPr id="11" name="スライド番号プレースホルダ 10"/>
          <p:cNvSpPr>
            <a:spLocks noGrp="1"/>
          </p:cNvSpPr>
          <p:nvPr>
            <p:ph type="sldNum" sz="quarter" idx="12"/>
          </p:nvPr>
        </p:nvSpPr>
        <p:spPr/>
        <p:txBody>
          <a:bodyPr/>
          <a:lstStyle/>
          <a:p>
            <a:fld id="{55FA64DE-E93D-4BFB-928A-0EFFCB96C877}" type="slidenum">
              <a:rPr kumimoji="1" lang="ja-JP" altLang="en-US" smtClean="0"/>
              <a:pPr/>
              <a:t>3</a:t>
            </a:fld>
            <a:endParaRPr kumimoji="1" lang="ja-JP" altLang="en-US"/>
          </a:p>
        </p:txBody>
      </p:sp>
      <p:pic>
        <p:nvPicPr>
          <p:cNvPr id="2" name="図 1"/>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2504465" y="2780703"/>
            <a:ext cx="4969690" cy="3514282"/>
          </a:xfrm>
          <a:prstGeom prst="rect">
            <a:avLst/>
          </a:prstGeom>
          <a:ln>
            <a:solidFill>
              <a:schemeClr val="tx1"/>
            </a:solidFill>
          </a:ln>
        </p:spPr>
      </p:pic>
      <p:sp>
        <p:nvSpPr>
          <p:cNvPr id="10" name="テキスト プレースホルダ 7"/>
          <p:cNvSpPr txBox="1">
            <a:spLocks/>
          </p:cNvSpPr>
          <p:nvPr/>
        </p:nvSpPr>
        <p:spPr>
          <a:xfrm>
            <a:off x="2949002" y="6421335"/>
            <a:ext cx="3948890" cy="321183"/>
          </a:xfrm>
          <a:prstGeom prst="rect">
            <a:avLst/>
          </a:prstGeom>
        </p:spPr>
        <p:txBody>
          <a:bodyPr vert="horz" lIns="91440" tIns="45720" rIns="91440" bIns="45720" rtlCol="0">
            <a:normAutofit fontScale="77500" lnSpcReduction="20000"/>
          </a:bodyPr>
          <a:lstStyle>
            <a:lvl1pPr marL="342900" indent="-342900" algn="l" defTabSz="914400" rtl="0" eaLnBrk="1" latinLnBrk="0" hangingPunct="1">
              <a:lnSpc>
                <a:spcPct val="120000"/>
              </a:lnSpc>
              <a:spcBef>
                <a:spcPts val="0"/>
              </a:spcBef>
              <a:spcAft>
                <a:spcPts val="1800"/>
              </a:spcAft>
              <a:buClr>
                <a:schemeClr val="accent1"/>
              </a:buClr>
              <a:buFont typeface="Wingdings" pitchFamily="2" charset="2"/>
              <a:buChar char="n"/>
              <a:defRPr kumimoji="1" sz="1800" kern="1200">
                <a:solidFill>
                  <a:schemeClr val="tx1"/>
                </a:solidFill>
                <a:latin typeface="+mn-lt"/>
                <a:ea typeface="+mn-ea"/>
                <a:cs typeface="+mn-cs"/>
              </a:defRPr>
            </a:lvl1pPr>
            <a:lvl2pPr marL="742950" indent="-285750" algn="l" defTabSz="914400" rtl="0" eaLnBrk="1" latinLnBrk="0" hangingPunct="1">
              <a:lnSpc>
                <a:spcPct val="120000"/>
              </a:lnSpc>
              <a:spcBef>
                <a:spcPts val="0"/>
              </a:spcBef>
              <a:spcAft>
                <a:spcPts val="1800"/>
              </a:spcAft>
              <a:buClr>
                <a:schemeClr val="accent1"/>
              </a:buClr>
              <a:buFont typeface="Wingdings" pitchFamily="2" charset="2"/>
              <a:buChar char="l"/>
              <a:defRPr kumimoji="1" sz="1800" kern="1200">
                <a:solidFill>
                  <a:schemeClr val="tx1"/>
                </a:solidFill>
                <a:latin typeface="+mn-lt"/>
                <a:ea typeface="+mn-ea"/>
                <a:cs typeface="+mn-cs"/>
              </a:defRPr>
            </a:lvl2pPr>
            <a:lvl3pPr marL="1143000" indent="-228600" algn="l" defTabSz="914400" rtl="0" eaLnBrk="1" latinLnBrk="0" hangingPunct="1">
              <a:lnSpc>
                <a:spcPct val="120000"/>
              </a:lnSpc>
              <a:spcBef>
                <a:spcPts val="0"/>
              </a:spcBef>
              <a:spcAft>
                <a:spcPts val="1800"/>
              </a:spcAft>
              <a:buClr>
                <a:schemeClr val="accent1"/>
              </a:buClr>
              <a:buFont typeface="Arial" pitchFamily="34" charset="0"/>
              <a:buChar char="•"/>
              <a:defRPr kumimoji="1" sz="1600" kern="1200">
                <a:solidFill>
                  <a:schemeClr val="tx1"/>
                </a:solidFill>
                <a:latin typeface="+mn-lt"/>
                <a:ea typeface="+mn-ea"/>
                <a:cs typeface="+mn-cs"/>
              </a:defRPr>
            </a:lvl3pPr>
            <a:lvl4pPr marL="1600200" indent="-228600" algn="l" defTabSz="914400" rtl="0" eaLnBrk="1" latinLnBrk="0" hangingPunct="1">
              <a:lnSpc>
                <a:spcPct val="120000"/>
              </a:lnSpc>
              <a:spcBef>
                <a:spcPts val="0"/>
              </a:spcBef>
              <a:spcAft>
                <a:spcPts val="1800"/>
              </a:spcAft>
              <a:buClr>
                <a:schemeClr val="accent1"/>
              </a:buClr>
              <a:buFont typeface="Arial" pitchFamily="34" charset="0"/>
              <a:buChar char="–"/>
              <a:defRPr kumimoji="1" sz="1400" kern="1200">
                <a:solidFill>
                  <a:schemeClr val="tx1"/>
                </a:solidFill>
                <a:latin typeface="+mn-lt"/>
                <a:ea typeface="+mn-ea"/>
                <a:cs typeface="+mn-cs"/>
              </a:defRPr>
            </a:lvl4pPr>
            <a:lvl5pPr marL="2057400" indent="-228600" algn="l" defTabSz="914400" rtl="0" eaLnBrk="1" latinLnBrk="0" hangingPunct="1">
              <a:lnSpc>
                <a:spcPct val="120000"/>
              </a:lnSpc>
              <a:spcBef>
                <a:spcPts val="0"/>
              </a:spcBef>
              <a:spcAft>
                <a:spcPts val="1800"/>
              </a:spcAft>
              <a:buClr>
                <a:schemeClr val="accent5"/>
              </a:buClr>
              <a:buFont typeface="Arial" pitchFamily="34" charset="0"/>
              <a:buChar char="»"/>
              <a:defRPr kumimoji="1" sz="14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pPr algn="ctr" fontAlgn="auto">
              <a:buFont typeface="Wingdings" pitchFamily="2" charset="2"/>
              <a:buNone/>
            </a:pPr>
            <a:r>
              <a:rPr lang="ja-JP" altLang="en-US" dirty="0" smtClean="0"/>
              <a:t>＜株式</a:t>
            </a:r>
            <a:r>
              <a:rPr lang="ja-JP" altLang="en-US" dirty="0"/>
              <a:t>会社</a:t>
            </a:r>
            <a:r>
              <a:rPr lang="ja-JP" altLang="en-US" dirty="0" smtClean="0"/>
              <a:t>ナノコネクト　お昼寝制度の様子＞</a:t>
            </a:r>
            <a:endParaRPr lang="ja-JP" altLang="en-US" dirty="0"/>
          </a:p>
        </p:txBody>
      </p:sp>
    </p:spTree>
    <p:extLst>
      <p:ext uri="{BB962C8B-B14F-4D97-AF65-F5344CB8AC3E}">
        <p14:creationId xmlns:p14="http://schemas.microsoft.com/office/powerpoint/2010/main" xmlns="" val="1650458112"/>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タイトル 6"/>
          <p:cNvSpPr>
            <a:spLocks noGrp="1"/>
          </p:cNvSpPr>
          <p:nvPr>
            <p:ph type="title"/>
          </p:nvPr>
        </p:nvSpPr>
        <p:spPr/>
        <p:txBody>
          <a:bodyPr/>
          <a:lstStyle/>
          <a:p>
            <a:r>
              <a:rPr lang="ja-JP" altLang="en-US" dirty="0"/>
              <a:t>パワーナップとは</a:t>
            </a:r>
            <a:endParaRPr kumimoji="1" lang="ja-JP" altLang="en-US" dirty="0"/>
          </a:p>
        </p:txBody>
      </p:sp>
      <p:sp>
        <p:nvSpPr>
          <p:cNvPr id="20485" name="Text Box 3"/>
          <p:cNvSpPr txBox="1">
            <a:spLocks noChangeArrowheads="1"/>
          </p:cNvSpPr>
          <p:nvPr/>
        </p:nvSpPr>
        <p:spPr bwMode="auto">
          <a:xfrm>
            <a:off x="2215745" y="289875"/>
            <a:ext cx="7275917" cy="393510"/>
          </a:xfrm>
          <a:prstGeom prst="rect">
            <a:avLst/>
          </a:prstGeom>
          <a:noFill/>
          <a:ln w="9525">
            <a:noFill/>
            <a:miter lim="800000"/>
            <a:headEnd/>
            <a:tailEnd/>
          </a:ln>
        </p:spPr>
        <p:txBody>
          <a:bodyPr wrap="square" lIns="81639" tIns="42452" rIns="81639" bIns="42452" anchor="ctr">
            <a:spAutoFit/>
          </a:bodyPr>
          <a:lstStyle/>
          <a:p>
            <a:pPr algn="r">
              <a:spcBef>
                <a:spcPts val="600"/>
              </a:spcBef>
            </a:pPr>
            <a:r>
              <a:rPr lang="en-US" altLang="ja-JP" sz="2000" dirty="0" smtClean="0">
                <a:solidFill>
                  <a:schemeClr val="accent2"/>
                </a:solidFill>
                <a:latin typeface="+mj-ea"/>
                <a:ea typeface="+mj-ea"/>
              </a:rPr>
              <a:t>Wikipedia</a:t>
            </a:r>
            <a:r>
              <a:rPr lang="ja-JP" altLang="en-US" sz="2000" dirty="0" smtClean="0">
                <a:solidFill>
                  <a:schemeClr val="accent2"/>
                </a:solidFill>
                <a:latin typeface="+mj-ea"/>
                <a:ea typeface="+mj-ea"/>
              </a:rPr>
              <a:t>抜粋</a:t>
            </a:r>
            <a:endParaRPr lang="en-US" altLang="ja-JP" sz="2000" dirty="0" smtClean="0">
              <a:solidFill>
                <a:schemeClr val="accent2"/>
              </a:solidFill>
              <a:latin typeface="+mj-ea"/>
              <a:ea typeface="+mj-ea"/>
            </a:endParaRPr>
          </a:p>
        </p:txBody>
      </p:sp>
      <p:sp>
        <p:nvSpPr>
          <p:cNvPr id="8" name="テキスト プレースホルダ 7"/>
          <p:cNvSpPr>
            <a:spLocks noGrp="1"/>
          </p:cNvSpPr>
          <p:nvPr>
            <p:ph type="body" sz="quarter" idx="13"/>
          </p:nvPr>
        </p:nvSpPr>
        <p:spPr/>
        <p:txBody>
          <a:bodyPr/>
          <a:lstStyle/>
          <a:p>
            <a:pPr>
              <a:buNone/>
            </a:pPr>
            <a:r>
              <a:rPr lang="ja-JP" altLang="en-US" dirty="0"/>
              <a:t>米コーネル大学の社会心理学者、ジェームス・マースが提唱する睡眠法で</a:t>
            </a:r>
          </a:p>
          <a:p>
            <a:pPr>
              <a:buNone/>
            </a:pPr>
            <a:r>
              <a:rPr lang="ja-JP" altLang="en-US" dirty="0" smtClean="0"/>
              <a:t>ごく</a:t>
            </a:r>
            <a:r>
              <a:rPr lang="ja-JP" altLang="en-US" dirty="0"/>
              <a:t>短時間（</a:t>
            </a:r>
            <a:r>
              <a:rPr lang="en-US" altLang="ja-JP" dirty="0"/>
              <a:t>15</a:t>
            </a:r>
            <a:r>
              <a:rPr lang="ja-JP" altLang="en-US" dirty="0"/>
              <a:t>～</a:t>
            </a:r>
            <a:r>
              <a:rPr lang="en-US" altLang="ja-JP" dirty="0"/>
              <a:t>20</a:t>
            </a:r>
            <a:r>
              <a:rPr lang="ja-JP" altLang="en-US" dirty="0"/>
              <a:t>分）の仮眠のこと。</a:t>
            </a:r>
          </a:p>
          <a:p>
            <a:pPr>
              <a:buNone/>
            </a:pPr>
            <a:r>
              <a:rPr lang="ja-JP" altLang="en-US" dirty="0" smtClean="0"/>
              <a:t>パワーナップ</a:t>
            </a:r>
            <a:r>
              <a:rPr lang="ja-JP" altLang="en-US" dirty="0"/>
              <a:t>の導入によって得られるメリットは多く、</a:t>
            </a:r>
          </a:p>
          <a:p>
            <a:pPr>
              <a:buNone/>
            </a:pPr>
            <a:r>
              <a:rPr lang="ja-JP" altLang="en-US" dirty="0" smtClean="0"/>
              <a:t>国内外問わず導入実績があり、</a:t>
            </a:r>
            <a:r>
              <a:rPr lang="ja-JP" altLang="en-US" dirty="0"/>
              <a:t>企業によっては義務化されているところもある。</a:t>
            </a:r>
            <a:endParaRPr kumimoji="1" lang="ja-JP" altLang="en-US" dirty="0"/>
          </a:p>
        </p:txBody>
      </p:sp>
      <p:sp>
        <p:nvSpPr>
          <p:cNvPr id="11" name="スライド番号プレースホルダ 10"/>
          <p:cNvSpPr>
            <a:spLocks noGrp="1"/>
          </p:cNvSpPr>
          <p:nvPr>
            <p:ph type="sldNum" sz="quarter" idx="12"/>
          </p:nvPr>
        </p:nvSpPr>
        <p:spPr/>
        <p:txBody>
          <a:bodyPr/>
          <a:lstStyle/>
          <a:p>
            <a:fld id="{55FA64DE-E93D-4BFB-928A-0EFFCB96C877}" type="slidenum">
              <a:rPr kumimoji="1" lang="ja-JP" altLang="en-US" smtClean="0"/>
              <a:pPr/>
              <a:t>4</a:t>
            </a:fld>
            <a:endParaRPr kumimoji="1" lang="ja-JP" altLang="en-US"/>
          </a:p>
        </p:txBody>
      </p:sp>
    </p:spTree>
    <p:extLst>
      <p:ext uri="{BB962C8B-B14F-4D97-AF65-F5344CB8AC3E}">
        <p14:creationId xmlns:p14="http://schemas.microsoft.com/office/powerpoint/2010/main" xmlns="" val="4199130659"/>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タイトル 6"/>
          <p:cNvSpPr>
            <a:spLocks noGrp="1"/>
          </p:cNvSpPr>
          <p:nvPr>
            <p:ph type="title"/>
          </p:nvPr>
        </p:nvSpPr>
        <p:spPr/>
        <p:txBody>
          <a:bodyPr/>
          <a:lstStyle/>
          <a:p>
            <a:r>
              <a:rPr lang="ja-JP" altLang="en-US" dirty="0" smtClean="0"/>
              <a:t>メリット（</a:t>
            </a:r>
            <a:r>
              <a:rPr lang="en-US" altLang="ja-JP" dirty="0" smtClean="0"/>
              <a:t>1/2</a:t>
            </a:r>
            <a:r>
              <a:rPr lang="ja-JP" altLang="en-US" dirty="0" smtClean="0"/>
              <a:t>）</a:t>
            </a:r>
            <a:endParaRPr kumimoji="1" lang="ja-JP" altLang="en-US" dirty="0"/>
          </a:p>
        </p:txBody>
      </p:sp>
      <p:sp>
        <p:nvSpPr>
          <p:cNvPr id="20485" name="Text Box 3"/>
          <p:cNvSpPr txBox="1">
            <a:spLocks noChangeArrowheads="1"/>
          </p:cNvSpPr>
          <p:nvPr/>
        </p:nvSpPr>
        <p:spPr bwMode="auto">
          <a:xfrm>
            <a:off x="2215745" y="220626"/>
            <a:ext cx="7275917" cy="532009"/>
          </a:xfrm>
          <a:prstGeom prst="rect">
            <a:avLst/>
          </a:prstGeom>
          <a:noFill/>
          <a:ln w="9525">
            <a:noFill/>
            <a:miter lim="800000"/>
            <a:headEnd/>
            <a:tailEnd/>
          </a:ln>
        </p:spPr>
        <p:txBody>
          <a:bodyPr wrap="square" lIns="81639" tIns="42452" rIns="81639" bIns="42452" anchor="ctr">
            <a:spAutoFit/>
          </a:bodyPr>
          <a:lstStyle/>
          <a:p>
            <a:pPr algn="r">
              <a:spcBef>
                <a:spcPts val="600"/>
              </a:spcBef>
            </a:pPr>
            <a:r>
              <a:rPr lang="ja-JP" altLang="en-US" sz="1200" dirty="0" smtClean="0">
                <a:solidFill>
                  <a:schemeClr val="accent2"/>
                </a:solidFill>
                <a:latin typeface="+mj-ea"/>
                <a:ea typeface="+mj-ea"/>
              </a:rPr>
              <a:t>カリフォルニア大学心理学者サラ・メドニック助教授</a:t>
            </a:r>
            <a:endParaRPr lang="en-US" altLang="ja-JP" sz="1200" dirty="0" smtClean="0">
              <a:solidFill>
                <a:schemeClr val="accent2"/>
              </a:solidFill>
              <a:latin typeface="+mj-ea"/>
              <a:ea typeface="+mj-ea"/>
            </a:endParaRPr>
          </a:p>
          <a:p>
            <a:pPr algn="r">
              <a:spcBef>
                <a:spcPts val="600"/>
              </a:spcBef>
            </a:pPr>
            <a:r>
              <a:rPr lang="ja-JP" altLang="en-US" sz="1200" dirty="0">
                <a:solidFill>
                  <a:schemeClr val="accent2"/>
                </a:solidFill>
                <a:latin typeface="+mj-ea"/>
                <a:ea typeface="+mj-ea"/>
              </a:rPr>
              <a:t>著書</a:t>
            </a:r>
            <a:r>
              <a:rPr lang="en-US" altLang="ja-JP" sz="1200" dirty="0">
                <a:solidFill>
                  <a:schemeClr val="accent2"/>
                </a:solidFill>
                <a:latin typeface="+mj-ea"/>
                <a:ea typeface="+mj-ea"/>
              </a:rPr>
              <a:t>『Take a nap! Change your life (</a:t>
            </a:r>
            <a:r>
              <a:rPr lang="ja-JP" altLang="en-US" sz="1200" dirty="0">
                <a:solidFill>
                  <a:schemeClr val="accent2"/>
                </a:solidFill>
                <a:latin typeface="+mj-ea"/>
                <a:ea typeface="+mj-ea"/>
              </a:rPr>
              <a:t>昼寝であなたの人生がかわる</a:t>
            </a:r>
            <a:r>
              <a:rPr lang="en-US" altLang="ja-JP" sz="1200" dirty="0">
                <a:solidFill>
                  <a:schemeClr val="accent2"/>
                </a:solidFill>
                <a:latin typeface="+mj-ea"/>
                <a:ea typeface="+mj-ea"/>
              </a:rPr>
              <a:t>)』</a:t>
            </a:r>
            <a:r>
              <a:rPr lang="ja-JP" altLang="en-US" sz="1200" dirty="0" smtClean="0">
                <a:solidFill>
                  <a:schemeClr val="accent2"/>
                </a:solidFill>
                <a:latin typeface="+mj-ea"/>
                <a:ea typeface="+mj-ea"/>
              </a:rPr>
              <a:t>参照</a:t>
            </a:r>
            <a:endParaRPr lang="en-US" altLang="ja-JP" sz="1200" dirty="0" smtClean="0">
              <a:solidFill>
                <a:schemeClr val="accent2"/>
              </a:solidFill>
              <a:latin typeface="+mj-ea"/>
              <a:ea typeface="+mj-ea"/>
            </a:endParaRPr>
          </a:p>
        </p:txBody>
      </p:sp>
      <p:sp>
        <p:nvSpPr>
          <p:cNvPr id="8" name="テキスト プレースホルダ 7"/>
          <p:cNvSpPr>
            <a:spLocks noGrp="1"/>
          </p:cNvSpPr>
          <p:nvPr>
            <p:ph type="body" sz="quarter" idx="13"/>
          </p:nvPr>
        </p:nvSpPr>
        <p:spPr/>
        <p:txBody>
          <a:bodyPr>
            <a:normAutofit/>
          </a:bodyPr>
          <a:lstStyle/>
          <a:p>
            <a:pPr>
              <a:buNone/>
            </a:pPr>
            <a:r>
              <a:rPr lang="ja-JP" altLang="en-US" dirty="0" smtClean="0"/>
              <a:t>１</a:t>
            </a:r>
            <a:r>
              <a:rPr lang="ja-JP" altLang="en-US" dirty="0"/>
              <a:t>．目覚めが良くなり、生産性があがる。</a:t>
            </a:r>
          </a:p>
          <a:p>
            <a:pPr>
              <a:buNone/>
            </a:pPr>
            <a:r>
              <a:rPr lang="ja-JP" altLang="en-US" dirty="0" smtClean="0"/>
              <a:t>２</a:t>
            </a:r>
            <a:r>
              <a:rPr lang="ja-JP" altLang="en-US" dirty="0"/>
              <a:t>．</a:t>
            </a:r>
            <a:r>
              <a:rPr lang="en-US" altLang="ja-JP" dirty="0"/>
              <a:t>20</a:t>
            </a:r>
            <a:r>
              <a:rPr lang="ja-JP" altLang="en-US" dirty="0"/>
              <a:t>分の昼寝は、朝</a:t>
            </a:r>
            <a:r>
              <a:rPr lang="en-US" altLang="ja-JP" dirty="0"/>
              <a:t>20</a:t>
            </a:r>
            <a:r>
              <a:rPr lang="ja-JP" altLang="en-US" dirty="0"/>
              <a:t>分寝るより</a:t>
            </a:r>
            <a:r>
              <a:rPr lang="en-US" altLang="ja-JP" dirty="0"/>
              <a:t>8</a:t>
            </a:r>
            <a:r>
              <a:rPr lang="ja-JP" altLang="en-US" dirty="0"/>
              <a:t>時間分のスタミナが出る。</a:t>
            </a:r>
          </a:p>
          <a:p>
            <a:pPr>
              <a:buNone/>
            </a:pPr>
            <a:r>
              <a:rPr lang="ja-JP" altLang="en-US" dirty="0" smtClean="0"/>
              <a:t>３</a:t>
            </a:r>
            <a:r>
              <a:rPr lang="ja-JP" altLang="en-US" dirty="0"/>
              <a:t>．ストレスホルモンのレベルが下がるため、ストレスの軽減につながる。</a:t>
            </a:r>
          </a:p>
          <a:p>
            <a:pPr>
              <a:buNone/>
            </a:pPr>
            <a:r>
              <a:rPr lang="ja-JP" altLang="en-US" dirty="0" smtClean="0"/>
              <a:t>４</a:t>
            </a:r>
            <a:r>
              <a:rPr lang="ja-JP" altLang="en-US" dirty="0"/>
              <a:t>．昼寝によって脳みその使い過ぎから脳回路を保護する。</a:t>
            </a:r>
          </a:p>
          <a:p>
            <a:pPr>
              <a:buNone/>
            </a:pPr>
            <a:r>
              <a:rPr lang="ja-JP" altLang="en-US" dirty="0" smtClean="0"/>
              <a:t>５</a:t>
            </a:r>
            <a:r>
              <a:rPr lang="ja-JP" altLang="en-US" dirty="0"/>
              <a:t>．</a:t>
            </a:r>
            <a:r>
              <a:rPr lang="en-US" altLang="ja-JP" dirty="0"/>
              <a:t>NASA</a:t>
            </a:r>
            <a:r>
              <a:rPr lang="ja-JP" altLang="en-US" dirty="0"/>
              <a:t>は、</a:t>
            </a:r>
            <a:r>
              <a:rPr lang="en-US" altLang="ja-JP" dirty="0"/>
              <a:t>30</a:t>
            </a:r>
            <a:r>
              <a:rPr lang="ja-JP" altLang="en-US" dirty="0"/>
              <a:t>分のパワーナップが認知能力を</a:t>
            </a:r>
            <a:r>
              <a:rPr lang="en-US" altLang="ja-JP" dirty="0"/>
              <a:t>40</a:t>
            </a:r>
            <a:r>
              <a:rPr lang="ja-JP" altLang="en-US" dirty="0"/>
              <a:t>％増加すると発表</a:t>
            </a:r>
            <a:r>
              <a:rPr lang="ja-JP" altLang="en-US" dirty="0" smtClean="0"/>
              <a:t>。</a:t>
            </a:r>
            <a:endParaRPr lang="ja-JP" altLang="en-US" dirty="0"/>
          </a:p>
        </p:txBody>
      </p:sp>
      <p:sp>
        <p:nvSpPr>
          <p:cNvPr id="11" name="スライド番号プレースホルダ 10"/>
          <p:cNvSpPr>
            <a:spLocks noGrp="1"/>
          </p:cNvSpPr>
          <p:nvPr>
            <p:ph type="sldNum" sz="quarter" idx="12"/>
          </p:nvPr>
        </p:nvSpPr>
        <p:spPr/>
        <p:txBody>
          <a:bodyPr/>
          <a:lstStyle/>
          <a:p>
            <a:fld id="{55FA64DE-E93D-4BFB-928A-0EFFCB96C877}" type="slidenum">
              <a:rPr kumimoji="1" lang="ja-JP" altLang="en-US" smtClean="0"/>
              <a:pPr/>
              <a:t>5</a:t>
            </a:fld>
            <a:endParaRPr kumimoji="1" lang="ja-JP" altLang="en-US"/>
          </a:p>
        </p:txBody>
      </p:sp>
    </p:spTree>
    <p:extLst>
      <p:ext uri="{BB962C8B-B14F-4D97-AF65-F5344CB8AC3E}">
        <p14:creationId xmlns:p14="http://schemas.microsoft.com/office/powerpoint/2010/main" xmlns="" val="1191086918"/>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タイトル 6"/>
          <p:cNvSpPr>
            <a:spLocks noGrp="1"/>
          </p:cNvSpPr>
          <p:nvPr>
            <p:ph type="title"/>
          </p:nvPr>
        </p:nvSpPr>
        <p:spPr/>
        <p:txBody>
          <a:bodyPr/>
          <a:lstStyle/>
          <a:p>
            <a:r>
              <a:rPr lang="ja-JP" altLang="en-US" dirty="0"/>
              <a:t>メリット</a:t>
            </a:r>
            <a:r>
              <a:rPr lang="ja-JP" altLang="en-US" dirty="0" smtClean="0"/>
              <a:t>（</a:t>
            </a:r>
            <a:r>
              <a:rPr lang="en-US" altLang="ja-JP" dirty="0" smtClean="0"/>
              <a:t>2/2</a:t>
            </a:r>
            <a:r>
              <a:rPr lang="ja-JP" altLang="en-US" dirty="0"/>
              <a:t>）</a:t>
            </a:r>
            <a:endParaRPr kumimoji="1" lang="ja-JP" altLang="en-US" dirty="0"/>
          </a:p>
        </p:txBody>
      </p:sp>
      <p:sp>
        <p:nvSpPr>
          <p:cNvPr id="20485" name="Text Box 3"/>
          <p:cNvSpPr txBox="1">
            <a:spLocks noChangeArrowheads="1"/>
          </p:cNvSpPr>
          <p:nvPr/>
        </p:nvSpPr>
        <p:spPr bwMode="auto">
          <a:xfrm>
            <a:off x="2215745" y="220626"/>
            <a:ext cx="7275917" cy="532009"/>
          </a:xfrm>
          <a:prstGeom prst="rect">
            <a:avLst/>
          </a:prstGeom>
          <a:noFill/>
          <a:ln w="9525">
            <a:noFill/>
            <a:miter lim="800000"/>
            <a:headEnd/>
            <a:tailEnd/>
          </a:ln>
        </p:spPr>
        <p:txBody>
          <a:bodyPr wrap="square" lIns="81639" tIns="42452" rIns="81639" bIns="42452" anchor="ctr">
            <a:spAutoFit/>
          </a:bodyPr>
          <a:lstStyle/>
          <a:p>
            <a:pPr algn="r">
              <a:spcBef>
                <a:spcPts val="600"/>
              </a:spcBef>
            </a:pPr>
            <a:r>
              <a:rPr lang="ja-JP" altLang="en-US" sz="1200" dirty="0" smtClean="0">
                <a:solidFill>
                  <a:schemeClr val="accent2"/>
                </a:solidFill>
                <a:latin typeface="+mj-ea"/>
                <a:ea typeface="+mj-ea"/>
              </a:rPr>
              <a:t>カリフォルニア大学心理学者サラ・メドニック助教授</a:t>
            </a:r>
            <a:endParaRPr lang="en-US" altLang="ja-JP" sz="1200" dirty="0" smtClean="0">
              <a:solidFill>
                <a:schemeClr val="accent2"/>
              </a:solidFill>
              <a:latin typeface="+mj-ea"/>
              <a:ea typeface="+mj-ea"/>
            </a:endParaRPr>
          </a:p>
          <a:p>
            <a:pPr algn="r">
              <a:spcBef>
                <a:spcPts val="600"/>
              </a:spcBef>
            </a:pPr>
            <a:r>
              <a:rPr lang="ja-JP" altLang="en-US" sz="1200" dirty="0">
                <a:solidFill>
                  <a:schemeClr val="accent2"/>
                </a:solidFill>
                <a:latin typeface="+mj-ea"/>
                <a:ea typeface="+mj-ea"/>
              </a:rPr>
              <a:t>著書</a:t>
            </a:r>
            <a:r>
              <a:rPr lang="en-US" altLang="ja-JP" sz="1200" dirty="0">
                <a:solidFill>
                  <a:schemeClr val="accent2"/>
                </a:solidFill>
                <a:latin typeface="+mj-ea"/>
                <a:ea typeface="+mj-ea"/>
              </a:rPr>
              <a:t>『Take a nap! Change your life (</a:t>
            </a:r>
            <a:r>
              <a:rPr lang="ja-JP" altLang="en-US" sz="1200" dirty="0">
                <a:solidFill>
                  <a:schemeClr val="accent2"/>
                </a:solidFill>
                <a:latin typeface="+mj-ea"/>
                <a:ea typeface="+mj-ea"/>
              </a:rPr>
              <a:t>昼寝であなたの人生がかわる</a:t>
            </a:r>
            <a:r>
              <a:rPr lang="en-US" altLang="ja-JP" sz="1200" dirty="0">
                <a:solidFill>
                  <a:schemeClr val="accent2"/>
                </a:solidFill>
                <a:latin typeface="+mj-ea"/>
                <a:ea typeface="+mj-ea"/>
              </a:rPr>
              <a:t>)』</a:t>
            </a:r>
            <a:r>
              <a:rPr lang="ja-JP" altLang="en-US" sz="1200" dirty="0" smtClean="0">
                <a:solidFill>
                  <a:schemeClr val="accent2"/>
                </a:solidFill>
                <a:latin typeface="+mj-ea"/>
                <a:ea typeface="+mj-ea"/>
              </a:rPr>
              <a:t>参照</a:t>
            </a:r>
            <a:endParaRPr lang="en-US" altLang="ja-JP" sz="1200" dirty="0" smtClean="0">
              <a:solidFill>
                <a:schemeClr val="accent2"/>
              </a:solidFill>
              <a:latin typeface="+mj-ea"/>
              <a:ea typeface="+mj-ea"/>
            </a:endParaRPr>
          </a:p>
        </p:txBody>
      </p:sp>
      <p:sp>
        <p:nvSpPr>
          <p:cNvPr id="8" name="テキスト プレースホルダ 7"/>
          <p:cNvSpPr>
            <a:spLocks noGrp="1"/>
          </p:cNvSpPr>
          <p:nvPr>
            <p:ph type="body" sz="quarter" idx="13"/>
          </p:nvPr>
        </p:nvSpPr>
        <p:spPr/>
        <p:txBody>
          <a:bodyPr>
            <a:normAutofit/>
          </a:bodyPr>
          <a:lstStyle/>
          <a:p>
            <a:pPr>
              <a:buNone/>
            </a:pPr>
            <a:r>
              <a:rPr lang="ja-JP" altLang="en-US" dirty="0"/>
              <a:t>６．今までに心臓疾患を患ったことのないギリシャ人</a:t>
            </a:r>
            <a:r>
              <a:rPr lang="en-US" altLang="ja-JP" dirty="0"/>
              <a:t>23,681</a:t>
            </a:r>
            <a:r>
              <a:rPr lang="ja-JP" altLang="en-US" dirty="0"/>
              <a:t>名にテストしたところ、</a:t>
            </a:r>
          </a:p>
          <a:p>
            <a:pPr>
              <a:buNone/>
            </a:pPr>
            <a:r>
              <a:rPr lang="ja-JP" altLang="en-US" dirty="0"/>
              <a:t>	</a:t>
            </a:r>
            <a:r>
              <a:rPr lang="en-US" altLang="ja-JP" dirty="0"/>
              <a:t>3</a:t>
            </a:r>
            <a:r>
              <a:rPr lang="ja-JP" altLang="en-US" dirty="0"/>
              <a:t>週間</a:t>
            </a:r>
            <a:r>
              <a:rPr lang="en-US" altLang="ja-JP" dirty="0"/>
              <a:t>30</a:t>
            </a:r>
            <a:r>
              <a:rPr lang="ja-JP" altLang="en-US" dirty="0"/>
              <a:t>分の昼寝をした人は、</a:t>
            </a:r>
          </a:p>
          <a:p>
            <a:pPr>
              <a:buNone/>
            </a:pPr>
            <a:r>
              <a:rPr lang="ja-JP" altLang="en-US" dirty="0"/>
              <a:t>	そうではない人にくらべて心臓疾患にかかるリスクが</a:t>
            </a:r>
            <a:r>
              <a:rPr lang="en-US" altLang="ja-JP" dirty="0"/>
              <a:t>37</a:t>
            </a:r>
            <a:r>
              <a:rPr lang="ja-JP" altLang="en-US" dirty="0"/>
              <a:t>％も減少した</a:t>
            </a:r>
            <a:r>
              <a:rPr lang="ja-JP" altLang="en-US" dirty="0" smtClean="0"/>
              <a:t>。</a:t>
            </a:r>
            <a:endParaRPr lang="ja-JP" altLang="en-US" dirty="0"/>
          </a:p>
          <a:p>
            <a:pPr>
              <a:buNone/>
            </a:pPr>
            <a:r>
              <a:rPr lang="ja-JP" altLang="en-US" dirty="0"/>
              <a:t>７．記憶力が向上する。</a:t>
            </a:r>
          </a:p>
          <a:p>
            <a:pPr>
              <a:buNone/>
            </a:pPr>
            <a:r>
              <a:rPr lang="ja-JP" altLang="en-US" dirty="0"/>
              <a:t>８．活動的になる。</a:t>
            </a:r>
          </a:p>
          <a:p>
            <a:pPr>
              <a:buNone/>
            </a:pPr>
            <a:r>
              <a:rPr lang="ja-JP" altLang="en-US" dirty="0"/>
              <a:t>９．創作意欲を上昇させる。</a:t>
            </a:r>
          </a:p>
        </p:txBody>
      </p:sp>
      <p:sp>
        <p:nvSpPr>
          <p:cNvPr id="11" name="スライド番号プレースホルダ 10"/>
          <p:cNvSpPr>
            <a:spLocks noGrp="1"/>
          </p:cNvSpPr>
          <p:nvPr>
            <p:ph type="sldNum" sz="quarter" idx="12"/>
          </p:nvPr>
        </p:nvSpPr>
        <p:spPr/>
        <p:txBody>
          <a:bodyPr/>
          <a:lstStyle/>
          <a:p>
            <a:fld id="{55FA64DE-E93D-4BFB-928A-0EFFCB96C877}" type="slidenum">
              <a:rPr kumimoji="1" lang="ja-JP" altLang="en-US" smtClean="0"/>
              <a:pPr/>
              <a:t>6</a:t>
            </a:fld>
            <a:endParaRPr kumimoji="1" lang="ja-JP" altLang="en-US"/>
          </a:p>
        </p:txBody>
      </p:sp>
    </p:spTree>
    <p:extLst>
      <p:ext uri="{BB962C8B-B14F-4D97-AF65-F5344CB8AC3E}">
        <p14:creationId xmlns:p14="http://schemas.microsoft.com/office/powerpoint/2010/main" xmlns="" val="910643508"/>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タイトル 6"/>
          <p:cNvSpPr>
            <a:spLocks noGrp="1"/>
          </p:cNvSpPr>
          <p:nvPr>
            <p:ph type="title"/>
          </p:nvPr>
        </p:nvSpPr>
        <p:spPr/>
        <p:txBody>
          <a:bodyPr/>
          <a:lstStyle/>
          <a:p>
            <a:r>
              <a:rPr lang="ja-JP" altLang="en-US" dirty="0"/>
              <a:t>デメリットと</a:t>
            </a:r>
            <a:r>
              <a:rPr lang="ja-JP" altLang="en-US" dirty="0" smtClean="0"/>
              <a:t>対策</a:t>
            </a:r>
            <a:r>
              <a:rPr lang="ja-JP" altLang="en-US" dirty="0"/>
              <a:t>（</a:t>
            </a:r>
            <a:r>
              <a:rPr lang="en-US" altLang="ja-JP" dirty="0"/>
              <a:t>1/2</a:t>
            </a:r>
            <a:r>
              <a:rPr lang="ja-JP" altLang="en-US" dirty="0"/>
              <a:t>）</a:t>
            </a:r>
            <a:endParaRPr kumimoji="1" lang="ja-JP" altLang="en-US" dirty="0"/>
          </a:p>
        </p:txBody>
      </p:sp>
      <p:sp>
        <p:nvSpPr>
          <p:cNvPr id="8" name="テキスト プレースホルダ 7"/>
          <p:cNvSpPr>
            <a:spLocks noGrp="1"/>
          </p:cNvSpPr>
          <p:nvPr>
            <p:ph type="body" sz="quarter" idx="13"/>
          </p:nvPr>
        </p:nvSpPr>
        <p:spPr/>
        <p:txBody>
          <a:bodyPr>
            <a:normAutofit/>
          </a:bodyPr>
          <a:lstStyle/>
          <a:p>
            <a:pPr>
              <a:buNone/>
            </a:pPr>
            <a:r>
              <a:rPr lang="ja-JP" altLang="en-US" dirty="0"/>
              <a:t>１．１日の作業時間の減少（</a:t>
            </a:r>
            <a:r>
              <a:rPr lang="en-US" altLang="ja-JP" dirty="0"/>
              <a:t>15</a:t>
            </a:r>
            <a:r>
              <a:rPr lang="ja-JP" altLang="en-US" dirty="0"/>
              <a:t>分</a:t>
            </a:r>
            <a:r>
              <a:rPr lang="ja-JP" altLang="en-US" dirty="0" smtClean="0"/>
              <a:t>）</a:t>
            </a:r>
            <a:endParaRPr lang="en-US" altLang="ja-JP" dirty="0" smtClean="0"/>
          </a:p>
          <a:p>
            <a:pPr>
              <a:buNone/>
            </a:pPr>
            <a:r>
              <a:rPr lang="ja-JP" altLang="en-US" dirty="0"/>
              <a:t>　</a:t>
            </a:r>
            <a:r>
              <a:rPr lang="ja-JP" altLang="en-US" dirty="0" smtClean="0"/>
              <a:t>　⇒</a:t>
            </a:r>
            <a:r>
              <a:rPr lang="ja-JP" altLang="en-US" dirty="0"/>
              <a:t>結果として生産効率が上がるので</a:t>
            </a:r>
            <a:r>
              <a:rPr lang="ja-JP" altLang="en-US" dirty="0" smtClean="0"/>
              <a:t>解消できる見込み</a:t>
            </a:r>
            <a:endParaRPr lang="ja-JP" altLang="en-US" dirty="0"/>
          </a:p>
          <a:p>
            <a:pPr>
              <a:buNone/>
            </a:pPr>
            <a:r>
              <a:rPr lang="ja-JP" altLang="en-US" dirty="0" smtClean="0"/>
              <a:t>２</a:t>
            </a:r>
            <a:r>
              <a:rPr lang="ja-JP" altLang="en-US" dirty="0"/>
              <a:t>．昼イチの客先対応が</a:t>
            </a:r>
            <a:r>
              <a:rPr lang="ja-JP" altLang="en-US" dirty="0" smtClean="0"/>
              <a:t>できない</a:t>
            </a:r>
            <a:endParaRPr lang="en-US" altLang="ja-JP" dirty="0" smtClean="0"/>
          </a:p>
          <a:p>
            <a:pPr>
              <a:buNone/>
            </a:pPr>
            <a:r>
              <a:rPr lang="ja-JP" altLang="en-US" dirty="0"/>
              <a:t>　</a:t>
            </a:r>
            <a:r>
              <a:rPr lang="ja-JP" altLang="en-US" dirty="0" smtClean="0"/>
              <a:t>　⇒</a:t>
            </a:r>
            <a:r>
              <a:rPr lang="ja-JP" altLang="en-US" dirty="0"/>
              <a:t>どうしても対応が必要な場合、会議室で</a:t>
            </a:r>
            <a:r>
              <a:rPr lang="ja-JP" altLang="en-US" dirty="0" smtClean="0"/>
              <a:t>対応していただく</a:t>
            </a:r>
            <a:endParaRPr lang="ja-JP" altLang="en-US" dirty="0"/>
          </a:p>
        </p:txBody>
      </p:sp>
      <p:sp>
        <p:nvSpPr>
          <p:cNvPr id="11" name="スライド番号プレースホルダ 10"/>
          <p:cNvSpPr>
            <a:spLocks noGrp="1"/>
          </p:cNvSpPr>
          <p:nvPr>
            <p:ph type="sldNum" sz="quarter" idx="12"/>
          </p:nvPr>
        </p:nvSpPr>
        <p:spPr/>
        <p:txBody>
          <a:bodyPr/>
          <a:lstStyle/>
          <a:p>
            <a:fld id="{55FA64DE-E93D-4BFB-928A-0EFFCB96C877}" type="slidenum">
              <a:rPr kumimoji="1" lang="ja-JP" altLang="en-US" smtClean="0"/>
              <a:pPr/>
              <a:t>7</a:t>
            </a:fld>
            <a:endParaRPr kumimoji="1" lang="ja-JP" altLang="en-US"/>
          </a:p>
        </p:txBody>
      </p:sp>
    </p:spTree>
    <p:extLst>
      <p:ext uri="{BB962C8B-B14F-4D97-AF65-F5344CB8AC3E}">
        <p14:creationId xmlns:p14="http://schemas.microsoft.com/office/powerpoint/2010/main" xmlns="" val="778924683"/>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タイトル 6"/>
          <p:cNvSpPr>
            <a:spLocks noGrp="1"/>
          </p:cNvSpPr>
          <p:nvPr>
            <p:ph type="title"/>
          </p:nvPr>
        </p:nvSpPr>
        <p:spPr/>
        <p:txBody>
          <a:bodyPr/>
          <a:lstStyle/>
          <a:p>
            <a:r>
              <a:rPr lang="ja-JP" altLang="en-US" dirty="0"/>
              <a:t>デメリットと</a:t>
            </a:r>
            <a:r>
              <a:rPr lang="ja-JP" altLang="en-US" dirty="0" smtClean="0"/>
              <a:t>対策（</a:t>
            </a:r>
            <a:r>
              <a:rPr lang="en-US" altLang="ja-JP" dirty="0" smtClean="0"/>
              <a:t>2/2</a:t>
            </a:r>
            <a:r>
              <a:rPr lang="ja-JP" altLang="en-US" dirty="0"/>
              <a:t>）</a:t>
            </a:r>
            <a:endParaRPr kumimoji="1" lang="ja-JP" altLang="en-US" dirty="0"/>
          </a:p>
        </p:txBody>
      </p:sp>
      <p:sp>
        <p:nvSpPr>
          <p:cNvPr id="8" name="テキスト プレースホルダ 7"/>
          <p:cNvSpPr>
            <a:spLocks noGrp="1"/>
          </p:cNvSpPr>
          <p:nvPr>
            <p:ph type="body" sz="quarter" idx="13"/>
          </p:nvPr>
        </p:nvSpPr>
        <p:spPr/>
        <p:txBody>
          <a:bodyPr>
            <a:normAutofit/>
          </a:bodyPr>
          <a:lstStyle/>
          <a:p>
            <a:pPr>
              <a:buNone/>
            </a:pPr>
            <a:r>
              <a:rPr lang="ja-JP" altLang="en-US" dirty="0"/>
              <a:t>３．客先常駐社員への理解を得る</a:t>
            </a:r>
          </a:p>
          <a:p>
            <a:pPr>
              <a:buNone/>
            </a:pPr>
            <a:r>
              <a:rPr lang="ja-JP" altLang="en-US" dirty="0"/>
              <a:t>４．株主の理解を得る</a:t>
            </a:r>
          </a:p>
          <a:p>
            <a:pPr>
              <a:buNone/>
            </a:pPr>
            <a:r>
              <a:rPr lang="ja-JP" altLang="en-US" dirty="0"/>
              <a:t>５．社外に向けた周知徹底</a:t>
            </a:r>
          </a:p>
          <a:p>
            <a:pPr>
              <a:buNone/>
            </a:pPr>
            <a:r>
              <a:rPr lang="ja-JP" altLang="en-US" dirty="0"/>
              <a:t>６．ルール徹底</a:t>
            </a:r>
            <a:endParaRPr lang="en-US" altLang="ja-JP" dirty="0"/>
          </a:p>
          <a:p>
            <a:pPr>
              <a:buNone/>
            </a:pPr>
            <a:r>
              <a:rPr lang="ja-JP" altLang="en-US" dirty="0"/>
              <a:t>　　⇒３～６は、この試みの根拠を理解していただくことで解消</a:t>
            </a:r>
            <a:r>
              <a:rPr lang="ja-JP" altLang="en-US" dirty="0" smtClean="0"/>
              <a:t>可能</a:t>
            </a:r>
            <a:endParaRPr lang="en-US" altLang="ja-JP" dirty="0" smtClean="0"/>
          </a:p>
          <a:p>
            <a:pPr>
              <a:buNone/>
            </a:pPr>
            <a:endParaRPr lang="ja-JP" altLang="en-US" dirty="0"/>
          </a:p>
          <a:p>
            <a:pPr>
              <a:buNone/>
            </a:pPr>
            <a:r>
              <a:rPr lang="ja-JP" altLang="en-US" dirty="0"/>
              <a:t>７</a:t>
            </a:r>
            <a:r>
              <a:rPr lang="ja-JP" altLang="en-US" dirty="0" smtClean="0"/>
              <a:t>．</a:t>
            </a:r>
            <a:r>
              <a:rPr lang="ja-JP" altLang="en-US" dirty="0"/>
              <a:t>定量的</a:t>
            </a:r>
            <a:r>
              <a:rPr lang="ja-JP" altLang="en-US" dirty="0" smtClean="0"/>
              <a:t>な</a:t>
            </a:r>
            <a:r>
              <a:rPr lang="ja-JP" altLang="en-US" dirty="0"/>
              <a:t>効果測定が難しい</a:t>
            </a:r>
            <a:endParaRPr lang="en-US" altLang="ja-JP" dirty="0"/>
          </a:p>
          <a:p>
            <a:pPr>
              <a:buNone/>
            </a:pPr>
            <a:r>
              <a:rPr lang="ja-JP" altLang="en-US" dirty="0"/>
              <a:t>　　</a:t>
            </a:r>
            <a:r>
              <a:rPr lang="ja-JP" altLang="en-US" dirty="0" smtClean="0"/>
              <a:t>⇒既にパワーナップに関する研究成果はあるので、</a:t>
            </a:r>
            <a:endParaRPr lang="en-US" altLang="ja-JP" dirty="0" smtClean="0"/>
          </a:p>
          <a:p>
            <a:pPr>
              <a:buNone/>
            </a:pPr>
            <a:r>
              <a:rPr lang="ja-JP" altLang="en-US" dirty="0"/>
              <a:t>　</a:t>
            </a:r>
            <a:r>
              <a:rPr lang="ja-JP" altLang="en-US" dirty="0" smtClean="0"/>
              <a:t>　　１か月間のテスト期間後、社員に対してアンケートを実施し、効果検証を行う</a:t>
            </a:r>
            <a:endParaRPr lang="ja-JP" altLang="en-US" dirty="0"/>
          </a:p>
        </p:txBody>
      </p:sp>
      <p:sp>
        <p:nvSpPr>
          <p:cNvPr id="11" name="スライド番号プレースホルダ 10"/>
          <p:cNvSpPr>
            <a:spLocks noGrp="1"/>
          </p:cNvSpPr>
          <p:nvPr>
            <p:ph type="sldNum" sz="quarter" idx="12"/>
          </p:nvPr>
        </p:nvSpPr>
        <p:spPr/>
        <p:txBody>
          <a:bodyPr/>
          <a:lstStyle/>
          <a:p>
            <a:fld id="{55FA64DE-E93D-4BFB-928A-0EFFCB96C877}" type="slidenum">
              <a:rPr kumimoji="1" lang="ja-JP" altLang="en-US" smtClean="0"/>
              <a:pPr/>
              <a:t>8</a:t>
            </a:fld>
            <a:endParaRPr kumimoji="1" lang="ja-JP" altLang="en-US"/>
          </a:p>
        </p:txBody>
      </p:sp>
    </p:spTree>
    <p:extLst>
      <p:ext uri="{BB962C8B-B14F-4D97-AF65-F5344CB8AC3E}">
        <p14:creationId xmlns:p14="http://schemas.microsoft.com/office/powerpoint/2010/main" xmlns="" val="3256802417"/>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タイトル 6"/>
          <p:cNvSpPr>
            <a:spLocks noGrp="1"/>
          </p:cNvSpPr>
          <p:nvPr>
            <p:ph type="title"/>
          </p:nvPr>
        </p:nvSpPr>
        <p:spPr/>
        <p:txBody>
          <a:bodyPr/>
          <a:lstStyle/>
          <a:p>
            <a:r>
              <a:rPr lang="ja-JP" altLang="en-US" dirty="0"/>
              <a:t>導入事例</a:t>
            </a:r>
            <a:endParaRPr kumimoji="1" lang="ja-JP" altLang="en-US" dirty="0"/>
          </a:p>
        </p:txBody>
      </p:sp>
      <p:sp>
        <p:nvSpPr>
          <p:cNvPr id="20485" name="Text Box 3"/>
          <p:cNvSpPr txBox="1">
            <a:spLocks noChangeArrowheads="1"/>
          </p:cNvSpPr>
          <p:nvPr/>
        </p:nvSpPr>
        <p:spPr bwMode="auto">
          <a:xfrm>
            <a:off x="2215745" y="289875"/>
            <a:ext cx="7275917" cy="393510"/>
          </a:xfrm>
          <a:prstGeom prst="rect">
            <a:avLst/>
          </a:prstGeom>
          <a:noFill/>
          <a:ln w="9525">
            <a:noFill/>
            <a:miter lim="800000"/>
            <a:headEnd/>
            <a:tailEnd/>
          </a:ln>
        </p:spPr>
        <p:txBody>
          <a:bodyPr wrap="square" lIns="81639" tIns="42452" rIns="81639" bIns="42452" anchor="ctr">
            <a:spAutoFit/>
          </a:bodyPr>
          <a:lstStyle/>
          <a:p>
            <a:pPr algn="r">
              <a:spcBef>
                <a:spcPts val="600"/>
              </a:spcBef>
            </a:pPr>
            <a:r>
              <a:rPr lang="ja-JP" altLang="en-US" sz="2000" dirty="0" smtClean="0">
                <a:solidFill>
                  <a:schemeClr val="accent2"/>
                </a:solidFill>
                <a:latin typeface="+mj-ea"/>
                <a:ea typeface="+mj-ea"/>
              </a:rPr>
              <a:t>一部をご</a:t>
            </a:r>
            <a:r>
              <a:rPr lang="ja-JP" altLang="en-US" sz="2000" dirty="0">
                <a:solidFill>
                  <a:schemeClr val="accent2"/>
                </a:solidFill>
                <a:latin typeface="+mj-ea"/>
                <a:ea typeface="+mj-ea"/>
              </a:rPr>
              <a:t>紹介</a:t>
            </a:r>
            <a:endParaRPr lang="en-US" altLang="ja-JP" sz="2000" dirty="0" smtClean="0">
              <a:solidFill>
                <a:schemeClr val="accent2"/>
              </a:solidFill>
              <a:latin typeface="+mj-ea"/>
              <a:ea typeface="+mj-ea"/>
            </a:endParaRPr>
          </a:p>
        </p:txBody>
      </p:sp>
      <p:sp>
        <p:nvSpPr>
          <p:cNvPr id="8" name="テキスト プレースホルダ 7"/>
          <p:cNvSpPr>
            <a:spLocks noGrp="1"/>
          </p:cNvSpPr>
          <p:nvPr>
            <p:ph type="body" sz="quarter" idx="13"/>
          </p:nvPr>
        </p:nvSpPr>
        <p:spPr/>
        <p:txBody>
          <a:bodyPr/>
          <a:lstStyle/>
          <a:p>
            <a:pPr>
              <a:buNone/>
            </a:pPr>
            <a:r>
              <a:rPr lang="en-US" altLang="ja-JP" dirty="0" smtClean="0"/>
              <a:t>Google</a:t>
            </a:r>
            <a:r>
              <a:rPr lang="ja-JP" altLang="en-US" dirty="0" err="1"/>
              <a:t>、</a:t>
            </a:r>
            <a:r>
              <a:rPr lang="en-US" altLang="ja-JP" dirty="0"/>
              <a:t>Apple</a:t>
            </a:r>
            <a:r>
              <a:rPr lang="ja-JP" altLang="en-US" dirty="0"/>
              <a:t>を筆頭に</a:t>
            </a:r>
            <a:r>
              <a:rPr lang="ja-JP" altLang="en-US" dirty="0" smtClean="0"/>
              <a:t>、</a:t>
            </a:r>
            <a:endParaRPr lang="en-US" altLang="ja-JP" dirty="0" smtClean="0"/>
          </a:p>
          <a:p>
            <a:pPr>
              <a:buNone/>
            </a:pPr>
            <a:r>
              <a:rPr lang="ja-JP" altLang="en-US" dirty="0" smtClean="0"/>
              <a:t>米国</a:t>
            </a:r>
            <a:r>
              <a:rPr lang="ja-JP" altLang="en-US" dirty="0"/>
              <a:t>ではパワーナップ制度を</a:t>
            </a:r>
            <a:r>
              <a:rPr lang="en-US" altLang="ja-JP" dirty="0"/>
              <a:t>3</a:t>
            </a:r>
            <a:r>
              <a:rPr lang="ja-JP" altLang="en-US" dirty="0"/>
              <a:t>割の企業が導入している</a:t>
            </a:r>
            <a:r>
              <a:rPr lang="ja-JP" altLang="en-US" dirty="0" smtClean="0"/>
              <a:t>。</a:t>
            </a:r>
            <a:endParaRPr lang="en-US" altLang="ja-JP" dirty="0" smtClean="0"/>
          </a:p>
          <a:p>
            <a:pPr>
              <a:buNone/>
            </a:pPr>
            <a:r>
              <a:rPr lang="ja-JP" altLang="en-US" dirty="0" smtClean="0"/>
              <a:t>ヨーロッパでも「シエスタ」と呼ばれる昼寝が文化として根付いている。</a:t>
            </a:r>
            <a:endParaRPr lang="ja-JP" altLang="en-US" dirty="0"/>
          </a:p>
          <a:p>
            <a:pPr>
              <a:buNone/>
            </a:pPr>
            <a:endParaRPr lang="en-US" altLang="ja-JP" dirty="0" smtClean="0"/>
          </a:p>
          <a:p>
            <a:pPr>
              <a:buNone/>
            </a:pPr>
            <a:r>
              <a:rPr lang="ja-JP" altLang="en-US" dirty="0" smtClean="0"/>
              <a:t>日本でも、一部</a:t>
            </a:r>
            <a:r>
              <a:rPr lang="ja-JP" altLang="en-US" dirty="0"/>
              <a:t>企業が導入し始めている</a:t>
            </a:r>
            <a:r>
              <a:rPr lang="ja-JP" altLang="en-US" dirty="0" smtClean="0"/>
              <a:t>。</a:t>
            </a:r>
            <a:endParaRPr lang="en-US" altLang="ja-JP" dirty="0" smtClean="0"/>
          </a:p>
          <a:p>
            <a:pPr>
              <a:buNone/>
            </a:pPr>
            <a:r>
              <a:rPr lang="ja-JP" altLang="en-US" dirty="0" smtClean="0"/>
              <a:t>特</a:t>
            </a:r>
            <a:r>
              <a:rPr lang="ja-JP" altLang="en-US" dirty="0"/>
              <a:t>に、注意力散漫が命取りとなる「とび職」等、建設現場で働く職人たちは、</a:t>
            </a:r>
          </a:p>
          <a:p>
            <a:pPr>
              <a:buNone/>
            </a:pPr>
            <a:r>
              <a:rPr lang="ja-JP" altLang="en-US" dirty="0" smtClean="0"/>
              <a:t>昔</a:t>
            </a:r>
            <a:r>
              <a:rPr lang="ja-JP" altLang="en-US" dirty="0"/>
              <a:t>から昼食後に昼寝をすることで、午後の作業への集中力や安全性を高めて</a:t>
            </a:r>
            <a:r>
              <a:rPr lang="ja-JP" altLang="en-US" dirty="0" smtClean="0"/>
              <a:t>きた</a:t>
            </a:r>
            <a:endParaRPr lang="en-US" altLang="ja-JP" dirty="0" smtClean="0"/>
          </a:p>
          <a:p>
            <a:pPr>
              <a:buNone/>
            </a:pPr>
            <a:r>
              <a:rPr lang="ja-JP" altLang="en-US" dirty="0" smtClean="0"/>
              <a:t>とい</a:t>
            </a:r>
            <a:r>
              <a:rPr lang="ja-JP" altLang="en-US" dirty="0"/>
              <a:t>う</a:t>
            </a:r>
            <a:r>
              <a:rPr lang="ja-JP" altLang="en-US" dirty="0" smtClean="0"/>
              <a:t>現在</a:t>
            </a:r>
            <a:r>
              <a:rPr lang="ja-JP" altLang="en-US" dirty="0"/>
              <a:t>進行形の実績がある。</a:t>
            </a:r>
            <a:endParaRPr kumimoji="1" lang="ja-JP" altLang="en-US" dirty="0"/>
          </a:p>
        </p:txBody>
      </p:sp>
      <p:sp>
        <p:nvSpPr>
          <p:cNvPr id="11" name="スライド番号プレースホルダ 10"/>
          <p:cNvSpPr>
            <a:spLocks noGrp="1"/>
          </p:cNvSpPr>
          <p:nvPr>
            <p:ph type="sldNum" sz="quarter" idx="12"/>
          </p:nvPr>
        </p:nvSpPr>
        <p:spPr/>
        <p:txBody>
          <a:bodyPr/>
          <a:lstStyle/>
          <a:p>
            <a:fld id="{55FA64DE-E93D-4BFB-928A-0EFFCB96C877}" type="slidenum">
              <a:rPr kumimoji="1" lang="ja-JP" altLang="en-US" smtClean="0"/>
              <a:pPr/>
              <a:t>9</a:t>
            </a:fld>
            <a:endParaRPr kumimoji="1" lang="ja-JP" altLang="en-US"/>
          </a:p>
        </p:txBody>
      </p:sp>
    </p:spTree>
    <p:extLst>
      <p:ext uri="{BB962C8B-B14F-4D97-AF65-F5344CB8AC3E}">
        <p14:creationId xmlns:p14="http://schemas.microsoft.com/office/powerpoint/2010/main" xmlns="" val="161627351"/>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NC2013">
  <a:themeElements>
    <a:clrScheme name="Nanoconnect2003">
      <a:dk1>
        <a:srgbClr val="4D4D4D"/>
      </a:dk1>
      <a:lt1>
        <a:sysClr val="window" lastClr="FFFFFF"/>
      </a:lt1>
      <a:dk2>
        <a:srgbClr val="C3C5CA"/>
      </a:dk2>
      <a:lt2>
        <a:srgbClr val="FFFFFF"/>
      </a:lt2>
      <a:accent1>
        <a:srgbClr val="124599"/>
      </a:accent1>
      <a:accent2>
        <a:srgbClr val="5C91E5"/>
      </a:accent2>
      <a:accent3>
        <a:srgbClr val="CCE0FF"/>
      </a:accent3>
      <a:accent4>
        <a:srgbClr val="37A621"/>
      </a:accent4>
      <a:accent5>
        <a:srgbClr val="FA8919"/>
      </a:accent5>
      <a:accent6>
        <a:srgbClr val="CC3333"/>
      </a:accent6>
      <a:hlink>
        <a:srgbClr val="0066FF"/>
      </a:hlink>
      <a:folHlink>
        <a:srgbClr val="0000CC"/>
      </a:folHlink>
    </a:clrScheme>
    <a:fontScheme name="MeyrioArial">
      <a:majorFont>
        <a:latin typeface="Arial Black"/>
        <a:ea typeface="メイリオ"/>
        <a:cs typeface=""/>
      </a:majorFont>
      <a:minorFont>
        <a:latin typeface="Arial"/>
        <a:ea typeface="メイリオ"/>
        <a:cs typeface=""/>
      </a:minorFont>
    </a:fontScheme>
    <a:fmtScheme name="デザート">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2"/>
        </a:solidFill>
        <a:ln>
          <a:noFill/>
        </a:ln>
        <a:effectLst/>
      </a:spPr>
      <a:bodyPr rtlCol="0" anchor="ctr"/>
      <a:lstStyle>
        <a:defPPr algn="ctr">
          <a:defRPr kumimoji="1" dirty="0" smtClean="0">
            <a:solidFill>
              <a:schemeClr val="bg1"/>
            </a:solidFill>
          </a:defRPr>
        </a:defPPr>
      </a:lstStyle>
      <a:style>
        <a:lnRef idx="1">
          <a:schemeClr val="accent3"/>
        </a:lnRef>
        <a:fillRef idx="3">
          <a:schemeClr val="accent3"/>
        </a:fillRef>
        <a:effectRef idx="2">
          <a:schemeClr val="accent3"/>
        </a:effectRef>
        <a:fontRef idx="minor">
          <a:schemeClr val="lt1"/>
        </a:fontRef>
      </a:style>
    </a:spDef>
    <a:txDef>
      <a:spPr/>
      <a:bodyPr vert="horz" lIns="91440" tIns="45720" rIns="91440" bIns="45720" rtlCol="0">
        <a:normAutofit/>
      </a:bodyPr>
      <a:lstStyle>
        <a:defPPr marL="0" marR="0" indent="0" algn="just" defTabSz="914400" rtl="0" eaLnBrk="1" fontAlgn="auto" latinLnBrk="0" hangingPunct="1">
          <a:lnSpc>
            <a:spcPct val="100000"/>
          </a:lnSpc>
          <a:spcBef>
            <a:spcPct val="20000"/>
          </a:spcBef>
          <a:spcAft>
            <a:spcPts val="1200"/>
          </a:spcAft>
          <a:buClrTx/>
          <a:buSzTx/>
          <a:buFont typeface="Wingdings" pitchFamily="2" charset="2"/>
          <a:buNone/>
          <a:tabLst/>
          <a:defRPr kumimoji="1" sz="2000" b="0" i="0" u="none" strike="noStrike" kern="1200" cap="none" spc="0" normalizeH="0" baseline="0" noProof="0" dirty="0" smtClean="0">
            <a:ln>
              <a:noFill/>
            </a:ln>
            <a:solidFill>
              <a:schemeClr val="tx1"/>
            </a:solidFill>
            <a:effectLst/>
            <a:uLnTx/>
            <a:uFillTx/>
            <a:latin typeface="+mn-lt"/>
            <a:ea typeface="+mn-ea"/>
            <a:cs typeface="+mn-cs"/>
          </a:defRPr>
        </a:defPPr>
      </a:lstStyle>
    </a:txDef>
  </a:objectDefaults>
  <a:extraClrSchemeLst/>
</a:theme>
</file>

<file path=ppt/theme/theme2.xml><?xml version="1.0" encoding="utf-8"?>
<a:theme xmlns:a="http://schemas.openxmlformats.org/drawingml/2006/main" name="Office テーマ">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NC2013</Template>
  <TotalTime>157279228</TotalTime>
  <Pages>0</Pages>
  <Words>950</Words>
  <Characters>0</Characters>
  <Application>Microsoft Office PowerPoint</Application>
  <DocSecurity>0</DocSecurity>
  <PresentationFormat>A4 210 x 297 mm</PresentationFormat>
  <Lines>0</Lines>
  <Paragraphs>245</Paragraphs>
  <Slides>21</Slides>
  <Notes>21</Notes>
  <HiddenSlides>0</HiddenSlides>
  <MMClips>0</MMClips>
  <ScaleCrop>false</ScaleCrop>
  <HeadingPairs>
    <vt:vector size="4" baseType="variant">
      <vt:variant>
        <vt:lpstr>テーマ</vt:lpstr>
      </vt:variant>
      <vt:variant>
        <vt:i4>1</vt:i4>
      </vt:variant>
      <vt:variant>
        <vt:lpstr>スライド タイトル</vt:lpstr>
      </vt:variant>
      <vt:variant>
        <vt:i4>21</vt:i4>
      </vt:variant>
    </vt:vector>
  </HeadingPairs>
  <TitlesOfParts>
    <vt:vector size="22" baseType="lpstr">
      <vt:lpstr>NC2013</vt:lpstr>
      <vt:lpstr>「木漏れ日タイム」</vt:lpstr>
      <vt:lpstr>目次</vt:lpstr>
      <vt:lpstr>概要</vt:lpstr>
      <vt:lpstr>パワーナップとは</vt:lpstr>
      <vt:lpstr>メリット（1/2）</vt:lpstr>
      <vt:lpstr>メリット（2/2）</vt:lpstr>
      <vt:lpstr>デメリットと対策（1/2）</vt:lpstr>
      <vt:lpstr>デメリットと対策（2/2）</vt:lpstr>
      <vt:lpstr>導入事例</vt:lpstr>
      <vt:lpstr>導入の狙い（1/4）</vt:lpstr>
      <vt:lpstr>導入の狙い（2/4）</vt:lpstr>
      <vt:lpstr>導入の狙い（3/4）</vt:lpstr>
      <vt:lpstr>導入の狙い（4/4）</vt:lpstr>
      <vt:lpstr>具体的なルール（1/5）</vt:lpstr>
      <vt:lpstr>具体的なルール（2/5）</vt:lpstr>
      <vt:lpstr>具体的なルール（3/5）</vt:lpstr>
      <vt:lpstr>具体的なルール（4/5）</vt:lpstr>
      <vt:lpstr>具体的なルール（5/5）</vt:lpstr>
      <vt:lpstr>懸念事項</vt:lpstr>
      <vt:lpstr>運用ルール</vt:lpstr>
      <vt:lpstr>導入用に購入したもの</vt:lpstr>
    </vt:vector>
  </TitlesOfParts>
  <LinksUpToDate>false</LinksUpToDate>
  <CharactersWithSpaces>0</CharactersWithSpaces>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スライド 1</dc:title>
  <dc:creator>design-02</dc:creator>
  <cp:lastModifiedBy>hada</cp:lastModifiedBy>
  <cp:revision>1744</cp:revision>
  <cp:lastPrinted>2014-07-28T01:45:48Z</cp:lastPrinted>
  <dcterms:created xsi:type="dcterms:W3CDTF">2012-01-03T21:39:24Z</dcterms:created>
  <dcterms:modified xsi:type="dcterms:W3CDTF">2014-09-03T02:38:53Z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1041-6.6.0.2723</vt:lpwstr>
  </property>
</Properties>
</file>